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C8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EF5791D-7694-4F5E-BB41-6CCBE85FDBDB}"/>
              </a:ext>
            </a:extLst>
          </p:cNvPr>
          <p:cNvSpPr/>
          <p:nvPr/>
        </p:nvSpPr>
        <p:spPr>
          <a:xfrm>
            <a:off x="6400800" y="148027"/>
            <a:ext cx="4800600" cy="6533213"/>
          </a:xfrm>
          <a:prstGeom prst="roundRect">
            <a:avLst>
              <a:gd name="adj" fmla="val 2928"/>
            </a:avLst>
          </a:prstGeom>
          <a:solidFill>
            <a:srgbClr val="BBC84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E71B743F-57A6-4F48-BBEE-5D4BD3957E60}"/>
              </a:ext>
            </a:extLst>
          </p:cNvPr>
          <p:cNvGrpSpPr/>
          <p:nvPr/>
        </p:nvGrpSpPr>
        <p:grpSpPr>
          <a:xfrm>
            <a:off x="5791201" y="586581"/>
            <a:ext cx="977254" cy="5513838"/>
            <a:chOff x="5389248" y="586581"/>
            <a:chExt cx="1379207" cy="5513838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8D737B3-E437-4EE9-9BF7-CAD4F843080B}"/>
                </a:ext>
              </a:extLst>
            </p:cNvPr>
            <p:cNvGrpSpPr/>
            <p:nvPr/>
          </p:nvGrpSpPr>
          <p:grpSpPr>
            <a:xfrm>
              <a:off x="5389248" y="1025828"/>
              <a:ext cx="1379207" cy="242878"/>
              <a:chOff x="5384905" y="1066293"/>
              <a:chExt cx="1379207" cy="242878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53FD9AEA-9CAF-45FD-BA80-4E4CB22E033E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155FFBF8-3932-4EE0-B96F-3C5F88B7969F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74FD07EE-6C6A-4AA4-B2F0-B959FBEE4C58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4131F32A-7C8F-4AB4-BBAE-659AC57CF651}"/>
                </a:ext>
              </a:extLst>
            </p:cNvPr>
            <p:cNvGrpSpPr/>
            <p:nvPr/>
          </p:nvGrpSpPr>
          <p:grpSpPr>
            <a:xfrm>
              <a:off x="5389248" y="586581"/>
              <a:ext cx="1379207" cy="242878"/>
              <a:chOff x="5384905" y="1066293"/>
              <a:chExt cx="1379207" cy="242878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C5445D43-E2DD-4044-98FA-BFF9BD29BA4D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65556D6-698F-4F41-9C6D-B66C76FDCDF3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266706E2-BCEE-4A34-B4E5-C0F623716C3E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AD01455-C492-4E6C-A316-A9CE0114753B}"/>
                </a:ext>
              </a:extLst>
            </p:cNvPr>
            <p:cNvGrpSpPr/>
            <p:nvPr/>
          </p:nvGrpSpPr>
          <p:grpSpPr>
            <a:xfrm>
              <a:off x="5389248" y="1465075"/>
              <a:ext cx="1379207" cy="242878"/>
              <a:chOff x="5384905" y="1066293"/>
              <a:chExt cx="1379207" cy="242878"/>
            </a:xfrm>
          </p:grpSpPr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6C498291-1977-407C-B1FC-58D82F6B91EC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959B4A80-AEB9-4A0C-B8BB-057DBBF83CC7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53" name="Rectangle: Rounded Corners 52">
                <a:extLst>
                  <a:ext uri="{FF2B5EF4-FFF2-40B4-BE49-F238E27FC236}">
                    <a16:creationId xmlns:a16="http://schemas.microsoft.com/office/drawing/2014/main" id="{CE321EAA-A6E0-47DA-8E4B-FADB8CB1905D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F4288DB-40B6-4950-B26E-32ACCA9A37B0}"/>
                </a:ext>
              </a:extLst>
            </p:cNvPr>
            <p:cNvGrpSpPr/>
            <p:nvPr/>
          </p:nvGrpSpPr>
          <p:grpSpPr>
            <a:xfrm>
              <a:off x="5389248" y="1904322"/>
              <a:ext cx="1379207" cy="242878"/>
              <a:chOff x="5384905" y="1066293"/>
              <a:chExt cx="1379207" cy="242878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4DAD5CD7-8E02-43D6-BF8D-B69B5E617881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4BE316FF-9944-46B4-96B8-52485284C360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57" name="Rectangle: Rounded Corners 56">
                <a:extLst>
                  <a:ext uri="{FF2B5EF4-FFF2-40B4-BE49-F238E27FC236}">
                    <a16:creationId xmlns:a16="http://schemas.microsoft.com/office/drawing/2014/main" id="{375496A0-8A60-4099-8118-AB846BB995F0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67B31BD-C304-4BDA-9D59-172CA25545D4}"/>
                </a:ext>
              </a:extLst>
            </p:cNvPr>
            <p:cNvGrpSpPr/>
            <p:nvPr/>
          </p:nvGrpSpPr>
          <p:grpSpPr>
            <a:xfrm>
              <a:off x="5389248" y="2782816"/>
              <a:ext cx="1379207" cy="242878"/>
              <a:chOff x="5384905" y="1066293"/>
              <a:chExt cx="1379207" cy="242878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D69DCFCC-8480-4F26-A214-9AA1D3740934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D711CB36-82B8-419A-B87B-378227221D86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ACF7D0AB-ACFA-4139-BE59-EAA9F5DD16AF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AC92D13-0748-4582-B0A1-11AF6858753E}"/>
                </a:ext>
              </a:extLst>
            </p:cNvPr>
            <p:cNvGrpSpPr/>
            <p:nvPr/>
          </p:nvGrpSpPr>
          <p:grpSpPr>
            <a:xfrm>
              <a:off x="5389248" y="2343569"/>
              <a:ext cx="1379207" cy="242878"/>
              <a:chOff x="5384905" y="1066293"/>
              <a:chExt cx="1379207" cy="242878"/>
            </a:xfrm>
          </p:grpSpPr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1C1A1C6F-86B3-4597-9644-4C3CA2981230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6D3FDC6C-6200-4356-B6A5-4166CB503A76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65" name="Rectangle: Rounded Corners 64">
                <a:extLst>
                  <a:ext uri="{FF2B5EF4-FFF2-40B4-BE49-F238E27FC236}">
                    <a16:creationId xmlns:a16="http://schemas.microsoft.com/office/drawing/2014/main" id="{D74F4B68-6593-469B-B0E0-649EC59F1E96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A8FF3AE-879D-4963-82E2-4ACD03DB4E08}"/>
                </a:ext>
              </a:extLst>
            </p:cNvPr>
            <p:cNvGrpSpPr/>
            <p:nvPr/>
          </p:nvGrpSpPr>
          <p:grpSpPr>
            <a:xfrm>
              <a:off x="5389248" y="3222063"/>
              <a:ext cx="1379207" cy="242878"/>
              <a:chOff x="5384905" y="1066293"/>
              <a:chExt cx="1379207" cy="242878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D496339B-5E95-49E3-8BEE-ACAB07A714E9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FF4B0DCA-B3B7-4AAE-AC28-B48A0C7914CE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D8F514FA-8CFB-460C-A99A-8297DCA38171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70B9E0CD-EE08-4643-91FF-8F33204BCD0C}"/>
                </a:ext>
              </a:extLst>
            </p:cNvPr>
            <p:cNvGrpSpPr/>
            <p:nvPr/>
          </p:nvGrpSpPr>
          <p:grpSpPr>
            <a:xfrm>
              <a:off x="5389248" y="3661310"/>
              <a:ext cx="1379207" cy="242878"/>
              <a:chOff x="5384905" y="1066293"/>
              <a:chExt cx="1379207" cy="242878"/>
            </a:xfrm>
          </p:grpSpPr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654467DB-3EFF-4B98-AF35-E0DB8EDA6F79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AFD94E9F-AE72-4A9D-9195-344FFF5E951C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73" name="Rectangle: Rounded Corners 72">
                <a:extLst>
                  <a:ext uri="{FF2B5EF4-FFF2-40B4-BE49-F238E27FC236}">
                    <a16:creationId xmlns:a16="http://schemas.microsoft.com/office/drawing/2014/main" id="{E08ACC52-7731-4FAD-8824-60214827C1F5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E2D4DA9B-49BC-4CA2-A93B-A2582F3CE24C}"/>
                </a:ext>
              </a:extLst>
            </p:cNvPr>
            <p:cNvGrpSpPr/>
            <p:nvPr/>
          </p:nvGrpSpPr>
          <p:grpSpPr>
            <a:xfrm>
              <a:off x="5389248" y="4539804"/>
              <a:ext cx="1379207" cy="242878"/>
              <a:chOff x="5384905" y="1066293"/>
              <a:chExt cx="1379207" cy="242878"/>
            </a:xfrm>
          </p:grpSpPr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AB728BA1-A260-4772-92AF-C8D6D13B7A16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C319A6BB-0C95-481E-B697-02737DA194A9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77" name="Rectangle: Rounded Corners 76">
                <a:extLst>
                  <a:ext uri="{FF2B5EF4-FFF2-40B4-BE49-F238E27FC236}">
                    <a16:creationId xmlns:a16="http://schemas.microsoft.com/office/drawing/2014/main" id="{C78907CD-883A-415D-AC77-8929E8DBCD70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8C89416B-0A2B-471F-89BA-24FC61DD2789}"/>
                </a:ext>
              </a:extLst>
            </p:cNvPr>
            <p:cNvGrpSpPr/>
            <p:nvPr/>
          </p:nvGrpSpPr>
          <p:grpSpPr>
            <a:xfrm>
              <a:off x="5389248" y="4100557"/>
              <a:ext cx="1379207" cy="242878"/>
              <a:chOff x="5384905" y="1066293"/>
              <a:chExt cx="1379207" cy="242878"/>
            </a:xfrm>
          </p:grpSpPr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9F07933C-6767-4980-8A49-B069CD658E5D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926CEC06-6D25-407F-BD28-876C46EB227D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901C0C93-0A2D-477E-B69F-750D8BE8D720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49394C5E-9ACC-4AF7-ABDC-296EE1C2CA54}"/>
                </a:ext>
              </a:extLst>
            </p:cNvPr>
            <p:cNvGrpSpPr/>
            <p:nvPr/>
          </p:nvGrpSpPr>
          <p:grpSpPr>
            <a:xfrm>
              <a:off x="5389248" y="4979051"/>
              <a:ext cx="1379207" cy="242878"/>
              <a:chOff x="5384905" y="1066293"/>
              <a:chExt cx="1379207" cy="242878"/>
            </a:xfrm>
          </p:grpSpPr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422FAB8-EA5E-4FBA-B438-FBA93E7728A6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2F794E44-ED4A-4B39-9209-E7EE61A39F4B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6E4BD2B9-98E5-4EA8-90E6-A3B9F9333D81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BE24F6FE-308A-4D14-87A3-959B20E4D3A6}"/>
                </a:ext>
              </a:extLst>
            </p:cNvPr>
            <p:cNvGrpSpPr/>
            <p:nvPr/>
          </p:nvGrpSpPr>
          <p:grpSpPr>
            <a:xfrm>
              <a:off x="5389248" y="5418298"/>
              <a:ext cx="1379207" cy="242878"/>
              <a:chOff x="5384905" y="1066293"/>
              <a:chExt cx="1379207" cy="242878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FDD001FC-6202-4758-AF72-C3FDCA839825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0212B463-E01E-4AA3-A08F-F0B6EC1925CF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89" name="Rectangle: Rounded Corners 88">
                <a:extLst>
                  <a:ext uri="{FF2B5EF4-FFF2-40B4-BE49-F238E27FC236}">
                    <a16:creationId xmlns:a16="http://schemas.microsoft.com/office/drawing/2014/main" id="{00A2B6C4-55A1-498C-9C31-2C5F943B5C01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5457888C-98C8-4C96-8A26-4460A05BD109}"/>
                </a:ext>
              </a:extLst>
            </p:cNvPr>
            <p:cNvGrpSpPr/>
            <p:nvPr/>
          </p:nvGrpSpPr>
          <p:grpSpPr>
            <a:xfrm>
              <a:off x="5389248" y="5857541"/>
              <a:ext cx="1379207" cy="242878"/>
              <a:chOff x="5384905" y="1066293"/>
              <a:chExt cx="1379207" cy="242878"/>
            </a:xfrm>
          </p:grpSpPr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E3550594-5E76-4E5F-9D0C-9AAAA82F1512}"/>
                  </a:ext>
                </a:extLst>
              </p:cNvPr>
              <p:cNvSpPr/>
              <p:nvPr/>
            </p:nvSpPr>
            <p:spPr>
              <a:xfrm>
                <a:off x="5384905" y="1066293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83FA6EFF-A838-43B1-9A7C-F221686E8806}"/>
                  </a:ext>
                </a:extLst>
              </p:cNvPr>
              <p:cNvSpPr/>
              <p:nvPr/>
            </p:nvSpPr>
            <p:spPr>
              <a:xfrm rot="3480512">
                <a:off x="6528642" y="1073701"/>
                <a:ext cx="235470" cy="2354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400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lin ang="27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id="{0886B187-3D70-4846-9D89-CCEB36041779}"/>
                  </a:ext>
                </a:extLst>
              </p:cNvPr>
              <p:cNvSpPr/>
              <p:nvPr/>
            </p:nvSpPr>
            <p:spPr>
              <a:xfrm>
                <a:off x="5486400" y="1143000"/>
                <a:ext cx="1172980" cy="93272"/>
              </a:xfrm>
              <a:prstGeom prst="roundRect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tx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fa-IR"/>
              </a:p>
            </p:txBody>
          </p:sp>
        </p:grp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F60498A8-467D-40C1-83E5-C656D78C1E8D}"/>
              </a:ext>
            </a:extLst>
          </p:cNvPr>
          <p:cNvSpPr txBox="1"/>
          <p:nvPr/>
        </p:nvSpPr>
        <p:spPr>
          <a:xfrm>
            <a:off x="7260915" y="2074301"/>
            <a:ext cx="3550040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dirty="0">
                <a:latin typeface="Lalezar" panose="00000500000000000000" pitchFamily="2" charset="-78"/>
                <a:cs typeface="Lalezar" panose="00000500000000000000" pitchFamily="2" charset="-78"/>
              </a:rPr>
              <a:t>جادوي پاورپوينت</a:t>
            </a:r>
          </a:p>
        </p:txBody>
      </p:sp>
    </p:spTree>
    <p:extLst>
      <p:ext uri="{BB962C8B-B14F-4D97-AF65-F5344CB8AC3E}">
        <p14:creationId xmlns:p14="http://schemas.microsoft.com/office/powerpoint/2010/main" val="5043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283C56B-A30A-4530-9B84-E0E76BC067A8}"/>
              </a:ext>
            </a:extLst>
          </p:cNvPr>
          <p:cNvSpPr/>
          <p:nvPr/>
        </p:nvSpPr>
        <p:spPr>
          <a:xfrm>
            <a:off x="990600" y="148027"/>
            <a:ext cx="4800600" cy="6533213"/>
          </a:xfrm>
          <a:prstGeom prst="roundRect">
            <a:avLst>
              <a:gd name="adj" fmla="val 2928"/>
            </a:avLst>
          </a:prstGeom>
          <a:solidFill>
            <a:srgbClr val="BBC84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EF5791D-7694-4F5E-BB41-6CCBE85FDBDB}"/>
              </a:ext>
            </a:extLst>
          </p:cNvPr>
          <p:cNvSpPr/>
          <p:nvPr/>
        </p:nvSpPr>
        <p:spPr>
          <a:xfrm>
            <a:off x="6400800" y="148027"/>
            <a:ext cx="4800600" cy="6533213"/>
          </a:xfrm>
          <a:prstGeom prst="roundRect">
            <a:avLst>
              <a:gd name="adj" fmla="val 2928"/>
            </a:avLst>
          </a:prstGeom>
          <a:solidFill>
            <a:srgbClr val="BBC84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428CA2-C6DE-4139-BA9D-91F07C36AE1F}"/>
              </a:ext>
            </a:extLst>
          </p:cNvPr>
          <p:cNvSpPr/>
          <p:nvPr/>
        </p:nvSpPr>
        <p:spPr>
          <a:xfrm>
            <a:off x="1417820" y="533400"/>
            <a:ext cx="426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24A5BB-6420-45E2-BA38-59F7FC8F33C5}"/>
              </a:ext>
            </a:extLst>
          </p:cNvPr>
          <p:cNvSpPr/>
          <p:nvPr/>
        </p:nvSpPr>
        <p:spPr>
          <a:xfrm>
            <a:off x="6495737" y="519033"/>
            <a:ext cx="426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154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6A8EB9-B42F-4F37-A782-040CEF498C7E}"/>
              </a:ext>
            </a:extLst>
          </p:cNvPr>
          <p:cNvCxnSpPr/>
          <p:nvPr/>
        </p:nvCxnSpPr>
        <p:spPr>
          <a:xfrm>
            <a:off x="1680460" y="9906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80FBB7-7DB5-4724-B09C-6EB928C6F374}"/>
              </a:ext>
            </a:extLst>
          </p:cNvPr>
          <p:cNvCxnSpPr/>
          <p:nvPr/>
        </p:nvCxnSpPr>
        <p:spPr>
          <a:xfrm>
            <a:off x="1680460" y="137746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499BA80-6A3D-4DBD-A28B-1CDE4DA313D3}"/>
              </a:ext>
            </a:extLst>
          </p:cNvPr>
          <p:cNvCxnSpPr/>
          <p:nvPr/>
        </p:nvCxnSpPr>
        <p:spPr>
          <a:xfrm>
            <a:off x="1680460" y="176432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8548CE-D50B-49CA-9CC5-B490FBCE97B2}"/>
              </a:ext>
            </a:extLst>
          </p:cNvPr>
          <p:cNvCxnSpPr/>
          <p:nvPr/>
        </p:nvCxnSpPr>
        <p:spPr>
          <a:xfrm>
            <a:off x="1680460" y="215118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1845F2-6E47-4A97-B637-CC460D5B8E2F}"/>
              </a:ext>
            </a:extLst>
          </p:cNvPr>
          <p:cNvCxnSpPr/>
          <p:nvPr/>
        </p:nvCxnSpPr>
        <p:spPr>
          <a:xfrm>
            <a:off x="1680460" y="253804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2C27728-0A9E-4F88-BDD0-EFC585D74CDB}"/>
              </a:ext>
            </a:extLst>
          </p:cNvPr>
          <p:cNvCxnSpPr/>
          <p:nvPr/>
        </p:nvCxnSpPr>
        <p:spPr>
          <a:xfrm>
            <a:off x="1680460" y="292491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5241B97-5BE0-4710-A734-6377B94430DA}"/>
              </a:ext>
            </a:extLst>
          </p:cNvPr>
          <p:cNvCxnSpPr/>
          <p:nvPr/>
        </p:nvCxnSpPr>
        <p:spPr>
          <a:xfrm>
            <a:off x="1680460" y="331177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36A4AD-D9E0-4F02-A7EF-B228B28EAFF7}"/>
              </a:ext>
            </a:extLst>
          </p:cNvPr>
          <p:cNvCxnSpPr/>
          <p:nvPr/>
        </p:nvCxnSpPr>
        <p:spPr>
          <a:xfrm>
            <a:off x="1680460" y="369863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1AB73FB-C992-4F31-8FC3-D96778261DB0}"/>
              </a:ext>
            </a:extLst>
          </p:cNvPr>
          <p:cNvCxnSpPr/>
          <p:nvPr/>
        </p:nvCxnSpPr>
        <p:spPr>
          <a:xfrm>
            <a:off x="1680460" y="408549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9B8590-516F-41C0-8253-96A385A27053}"/>
              </a:ext>
            </a:extLst>
          </p:cNvPr>
          <p:cNvCxnSpPr/>
          <p:nvPr/>
        </p:nvCxnSpPr>
        <p:spPr>
          <a:xfrm>
            <a:off x="1680460" y="447235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BADB9E-2755-4805-88D7-87E23A798F39}"/>
              </a:ext>
            </a:extLst>
          </p:cNvPr>
          <p:cNvCxnSpPr/>
          <p:nvPr/>
        </p:nvCxnSpPr>
        <p:spPr>
          <a:xfrm>
            <a:off x="1680460" y="485922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ED2DA5C-81A1-4628-A60B-A3C541C109B5}"/>
              </a:ext>
            </a:extLst>
          </p:cNvPr>
          <p:cNvCxnSpPr/>
          <p:nvPr/>
        </p:nvCxnSpPr>
        <p:spPr>
          <a:xfrm>
            <a:off x="1680460" y="524608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B95203-B10F-4740-843B-5D93249319E1}"/>
              </a:ext>
            </a:extLst>
          </p:cNvPr>
          <p:cNvCxnSpPr/>
          <p:nvPr/>
        </p:nvCxnSpPr>
        <p:spPr>
          <a:xfrm>
            <a:off x="1680460" y="563294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4023FD0-35FC-41D5-B705-633DF48ED475}"/>
              </a:ext>
            </a:extLst>
          </p:cNvPr>
          <p:cNvCxnSpPr/>
          <p:nvPr/>
        </p:nvCxnSpPr>
        <p:spPr>
          <a:xfrm>
            <a:off x="1680460" y="60198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CD46AB1-F7F0-4A15-B445-10DCD14F50B0}"/>
              </a:ext>
            </a:extLst>
          </p:cNvPr>
          <p:cNvCxnSpPr/>
          <p:nvPr/>
        </p:nvCxnSpPr>
        <p:spPr>
          <a:xfrm>
            <a:off x="6762437" y="95437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AEF4C7A-6062-4958-88DC-0D9E5D8187A7}"/>
              </a:ext>
            </a:extLst>
          </p:cNvPr>
          <p:cNvCxnSpPr/>
          <p:nvPr/>
        </p:nvCxnSpPr>
        <p:spPr>
          <a:xfrm>
            <a:off x="6762437" y="134123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D91FB43-601F-49B7-86A8-F8440C2FA623}"/>
              </a:ext>
            </a:extLst>
          </p:cNvPr>
          <p:cNvCxnSpPr/>
          <p:nvPr/>
        </p:nvCxnSpPr>
        <p:spPr>
          <a:xfrm>
            <a:off x="6762437" y="172809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1C1ECF8-AF40-4CF6-BEC7-574D90698927}"/>
              </a:ext>
            </a:extLst>
          </p:cNvPr>
          <p:cNvCxnSpPr/>
          <p:nvPr/>
        </p:nvCxnSpPr>
        <p:spPr>
          <a:xfrm>
            <a:off x="6762437" y="211496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C95A9E-0202-438F-B830-6FEEEE9DF8EB}"/>
              </a:ext>
            </a:extLst>
          </p:cNvPr>
          <p:cNvCxnSpPr/>
          <p:nvPr/>
        </p:nvCxnSpPr>
        <p:spPr>
          <a:xfrm>
            <a:off x="6762437" y="250182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5AAC2B0-FE34-4FCA-A531-2A778E5F40C7}"/>
              </a:ext>
            </a:extLst>
          </p:cNvPr>
          <p:cNvCxnSpPr/>
          <p:nvPr/>
        </p:nvCxnSpPr>
        <p:spPr>
          <a:xfrm>
            <a:off x="6762437" y="288868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2BAE77-9545-4ED3-89AD-77AB2B96698D}"/>
              </a:ext>
            </a:extLst>
          </p:cNvPr>
          <p:cNvCxnSpPr/>
          <p:nvPr/>
        </p:nvCxnSpPr>
        <p:spPr>
          <a:xfrm>
            <a:off x="6762437" y="327554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DFCF222-5FC9-4795-8E44-9CD7E1431B83}"/>
              </a:ext>
            </a:extLst>
          </p:cNvPr>
          <p:cNvCxnSpPr/>
          <p:nvPr/>
        </p:nvCxnSpPr>
        <p:spPr>
          <a:xfrm>
            <a:off x="6762437" y="366240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432014-2B8C-4688-9319-1718A9A8D6B5}"/>
              </a:ext>
            </a:extLst>
          </p:cNvPr>
          <p:cNvCxnSpPr/>
          <p:nvPr/>
        </p:nvCxnSpPr>
        <p:spPr>
          <a:xfrm>
            <a:off x="6762437" y="404927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55EBABE-3C60-4914-98C8-D96113163292}"/>
              </a:ext>
            </a:extLst>
          </p:cNvPr>
          <p:cNvCxnSpPr/>
          <p:nvPr/>
        </p:nvCxnSpPr>
        <p:spPr>
          <a:xfrm>
            <a:off x="6762437" y="443613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3DCFE71-13F8-4B64-9AB4-D9A1C8484D85}"/>
              </a:ext>
            </a:extLst>
          </p:cNvPr>
          <p:cNvCxnSpPr/>
          <p:nvPr/>
        </p:nvCxnSpPr>
        <p:spPr>
          <a:xfrm>
            <a:off x="6762437" y="482299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B17CFCD-12A0-4A7B-BD96-FC7EC7825DC7}"/>
              </a:ext>
            </a:extLst>
          </p:cNvPr>
          <p:cNvCxnSpPr/>
          <p:nvPr/>
        </p:nvCxnSpPr>
        <p:spPr>
          <a:xfrm>
            <a:off x="6762437" y="520985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419E171-10E1-475E-8469-580B6BBA3524}"/>
              </a:ext>
            </a:extLst>
          </p:cNvPr>
          <p:cNvCxnSpPr/>
          <p:nvPr/>
        </p:nvCxnSpPr>
        <p:spPr>
          <a:xfrm>
            <a:off x="6762437" y="559671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614609D-C204-4875-A25E-FE8A87590759}"/>
              </a:ext>
            </a:extLst>
          </p:cNvPr>
          <p:cNvCxnSpPr/>
          <p:nvPr/>
        </p:nvCxnSpPr>
        <p:spPr>
          <a:xfrm>
            <a:off x="6762437" y="598357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8D737B3-E437-4EE9-9BF7-CAD4F843080B}"/>
              </a:ext>
            </a:extLst>
          </p:cNvPr>
          <p:cNvGrpSpPr/>
          <p:nvPr/>
        </p:nvGrpSpPr>
        <p:grpSpPr>
          <a:xfrm>
            <a:off x="5389248" y="1025828"/>
            <a:ext cx="1379207" cy="242878"/>
            <a:chOff x="5384905" y="1066293"/>
            <a:chExt cx="1379207" cy="24287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3FD9AEA-9CAF-45FD-BA80-4E4CB22E033E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55FFBF8-3932-4EE0-B96F-3C5F88B7969F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74FD07EE-6C6A-4AA4-B2F0-B959FBEE4C58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131F32A-7C8F-4AB4-BBAE-659AC57CF651}"/>
              </a:ext>
            </a:extLst>
          </p:cNvPr>
          <p:cNvGrpSpPr/>
          <p:nvPr/>
        </p:nvGrpSpPr>
        <p:grpSpPr>
          <a:xfrm>
            <a:off x="5389248" y="586581"/>
            <a:ext cx="1379207" cy="242878"/>
            <a:chOff x="5384905" y="1066293"/>
            <a:chExt cx="1379207" cy="242878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5445D43-E2DD-4044-98FA-BFF9BD29BA4D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65556D6-698F-4F41-9C6D-B66C76FDCDF3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266706E2-BCEE-4A34-B4E5-C0F623716C3E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AD01455-C492-4E6C-A316-A9CE0114753B}"/>
              </a:ext>
            </a:extLst>
          </p:cNvPr>
          <p:cNvGrpSpPr/>
          <p:nvPr/>
        </p:nvGrpSpPr>
        <p:grpSpPr>
          <a:xfrm>
            <a:off x="5389248" y="1465075"/>
            <a:ext cx="1379207" cy="242878"/>
            <a:chOff x="5384905" y="1066293"/>
            <a:chExt cx="1379207" cy="24287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C498291-1977-407C-B1FC-58D82F6B91EC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59B4A80-AEB9-4A0C-B8BB-057DBBF83CC7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CE321EAA-A6E0-47DA-8E4B-FADB8CB1905D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F4288DB-40B6-4950-B26E-32ACCA9A37B0}"/>
              </a:ext>
            </a:extLst>
          </p:cNvPr>
          <p:cNvGrpSpPr/>
          <p:nvPr/>
        </p:nvGrpSpPr>
        <p:grpSpPr>
          <a:xfrm>
            <a:off x="5389248" y="1904322"/>
            <a:ext cx="1379207" cy="242878"/>
            <a:chOff x="5384905" y="1066293"/>
            <a:chExt cx="1379207" cy="242878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DAD5CD7-8E02-43D6-BF8D-B69B5E617881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BE316FF-9944-46B4-96B8-52485284C360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375496A0-8A60-4099-8118-AB846BB995F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67B31BD-C304-4BDA-9D59-172CA25545D4}"/>
              </a:ext>
            </a:extLst>
          </p:cNvPr>
          <p:cNvGrpSpPr/>
          <p:nvPr/>
        </p:nvGrpSpPr>
        <p:grpSpPr>
          <a:xfrm>
            <a:off x="5389248" y="2782816"/>
            <a:ext cx="1379207" cy="242878"/>
            <a:chOff x="5384905" y="1066293"/>
            <a:chExt cx="1379207" cy="242878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69DCFCC-8480-4F26-A214-9AA1D3740934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711CB36-82B8-419A-B87B-378227221D8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ACF7D0AB-ACFA-4139-BE59-EAA9F5DD16AF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AC92D13-0748-4582-B0A1-11AF6858753E}"/>
              </a:ext>
            </a:extLst>
          </p:cNvPr>
          <p:cNvGrpSpPr/>
          <p:nvPr/>
        </p:nvGrpSpPr>
        <p:grpSpPr>
          <a:xfrm>
            <a:off x="5389248" y="2343569"/>
            <a:ext cx="1379207" cy="242878"/>
            <a:chOff x="5384905" y="1066293"/>
            <a:chExt cx="1379207" cy="242878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1C1A1C6F-86B3-4597-9644-4C3CA2981230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D3FDC6C-6200-4356-B6A5-4166CB503A7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D74F4B68-6593-469B-B0E0-649EC59F1E96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A8FF3AE-879D-4963-82E2-4ACD03DB4E08}"/>
              </a:ext>
            </a:extLst>
          </p:cNvPr>
          <p:cNvGrpSpPr/>
          <p:nvPr/>
        </p:nvGrpSpPr>
        <p:grpSpPr>
          <a:xfrm>
            <a:off x="5389248" y="3222063"/>
            <a:ext cx="1379207" cy="242878"/>
            <a:chOff x="5384905" y="1066293"/>
            <a:chExt cx="1379207" cy="242878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496339B-5E95-49E3-8BEE-ACAB07A714E9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F4B0DCA-B3B7-4AAE-AC28-B48A0C7914CE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D8F514FA-8CFB-460C-A99A-8297DCA3817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0B9E0CD-EE08-4643-91FF-8F33204BCD0C}"/>
              </a:ext>
            </a:extLst>
          </p:cNvPr>
          <p:cNvGrpSpPr/>
          <p:nvPr/>
        </p:nvGrpSpPr>
        <p:grpSpPr>
          <a:xfrm>
            <a:off x="5389248" y="3661310"/>
            <a:ext cx="1379207" cy="242878"/>
            <a:chOff x="5384905" y="1066293"/>
            <a:chExt cx="1379207" cy="242878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654467DB-3EFF-4B98-AF35-E0DB8EDA6F79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FD94E9F-AE72-4A9D-9195-344FFF5E951C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E08ACC52-7731-4FAD-8824-60214827C1F5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2D4DA9B-49BC-4CA2-A93B-A2582F3CE24C}"/>
              </a:ext>
            </a:extLst>
          </p:cNvPr>
          <p:cNvGrpSpPr/>
          <p:nvPr/>
        </p:nvGrpSpPr>
        <p:grpSpPr>
          <a:xfrm>
            <a:off x="5389248" y="4539804"/>
            <a:ext cx="1379207" cy="242878"/>
            <a:chOff x="5384905" y="1066293"/>
            <a:chExt cx="1379207" cy="242878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B728BA1-A260-4772-92AF-C8D6D13B7A16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319A6BB-0C95-481E-B697-02737DA194A9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C78907CD-883A-415D-AC77-8929E8DBCD7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8C89416B-0A2B-471F-89BA-24FC61DD2789}"/>
              </a:ext>
            </a:extLst>
          </p:cNvPr>
          <p:cNvGrpSpPr/>
          <p:nvPr/>
        </p:nvGrpSpPr>
        <p:grpSpPr>
          <a:xfrm>
            <a:off x="5389248" y="4100557"/>
            <a:ext cx="1379207" cy="242878"/>
            <a:chOff x="5384905" y="1066293"/>
            <a:chExt cx="1379207" cy="242878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9F07933C-6767-4980-8A49-B069CD658E5D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26CEC06-6D25-407F-BD28-876C46EB227D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901C0C93-0A2D-477E-B69F-750D8BE8D72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9394C5E-9ACC-4AF7-ABDC-296EE1C2CA54}"/>
              </a:ext>
            </a:extLst>
          </p:cNvPr>
          <p:cNvGrpSpPr/>
          <p:nvPr/>
        </p:nvGrpSpPr>
        <p:grpSpPr>
          <a:xfrm>
            <a:off x="5389248" y="4979051"/>
            <a:ext cx="1379207" cy="242878"/>
            <a:chOff x="5384905" y="1066293"/>
            <a:chExt cx="1379207" cy="242878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422FAB8-EA5E-4FBA-B438-FBA93E7728A6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F794E44-ED4A-4B39-9209-E7EE61A39F4B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6E4BD2B9-98E5-4EA8-90E6-A3B9F9333D8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BE24F6FE-308A-4D14-87A3-959B20E4D3A6}"/>
              </a:ext>
            </a:extLst>
          </p:cNvPr>
          <p:cNvGrpSpPr/>
          <p:nvPr/>
        </p:nvGrpSpPr>
        <p:grpSpPr>
          <a:xfrm>
            <a:off x="5389248" y="5418298"/>
            <a:ext cx="1379207" cy="242878"/>
            <a:chOff x="5384905" y="1066293"/>
            <a:chExt cx="1379207" cy="242878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DD001FC-6202-4758-AF72-C3FDCA839825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0212B463-E01E-4AA3-A08F-F0B6EC1925CF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00A2B6C4-55A1-498C-9C31-2C5F943B5C0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457888C-98C8-4C96-8A26-4460A05BD109}"/>
              </a:ext>
            </a:extLst>
          </p:cNvPr>
          <p:cNvGrpSpPr/>
          <p:nvPr/>
        </p:nvGrpSpPr>
        <p:grpSpPr>
          <a:xfrm>
            <a:off x="5389248" y="5857541"/>
            <a:ext cx="1379207" cy="242878"/>
            <a:chOff x="5384905" y="1066293"/>
            <a:chExt cx="1379207" cy="242878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E3550594-5E76-4E5F-9D0C-9AAAA82F1512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3FA6EFF-A838-43B1-9A7C-F221686E880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0886B187-3D70-4846-9D89-CCEB36041779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</p:spTree>
    <p:extLst>
      <p:ext uri="{BB962C8B-B14F-4D97-AF65-F5344CB8AC3E}">
        <p14:creationId xmlns:p14="http://schemas.microsoft.com/office/powerpoint/2010/main" val="1268756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283C56B-A30A-4530-9B84-E0E76BC067A8}"/>
              </a:ext>
            </a:extLst>
          </p:cNvPr>
          <p:cNvSpPr/>
          <p:nvPr/>
        </p:nvSpPr>
        <p:spPr>
          <a:xfrm>
            <a:off x="990600" y="148027"/>
            <a:ext cx="4800600" cy="6533213"/>
          </a:xfrm>
          <a:prstGeom prst="roundRect">
            <a:avLst>
              <a:gd name="adj" fmla="val 2928"/>
            </a:avLst>
          </a:prstGeom>
          <a:solidFill>
            <a:srgbClr val="BBC84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EF5791D-7694-4F5E-BB41-6CCBE85FDBDB}"/>
              </a:ext>
            </a:extLst>
          </p:cNvPr>
          <p:cNvSpPr/>
          <p:nvPr/>
        </p:nvSpPr>
        <p:spPr>
          <a:xfrm>
            <a:off x="6400800" y="148027"/>
            <a:ext cx="4800600" cy="6533213"/>
          </a:xfrm>
          <a:prstGeom prst="roundRect">
            <a:avLst>
              <a:gd name="adj" fmla="val 2928"/>
            </a:avLst>
          </a:prstGeom>
          <a:solidFill>
            <a:srgbClr val="BBC84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428CA2-C6DE-4139-BA9D-91F07C36AE1F}"/>
              </a:ext>
            </a:extLst>
          </p:cNvPr>
          <p:cNvSpPr/>
          <p:nvPr/>
        </p:nvSpPr>
        <p:spPr>
          <a:xfrm>
            <a:off x="1417820" y="533400"/>
            <a:ext cx="426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24A5BB-6420-45E2-BA38-59F7FC8F33C5}"/>
              </a:ext>
            </a:extLst>
          </p:cNvPr>
          <p:cNvSpPr/>
          <p:nvPr/>
        </p:nvSpPr>
        <p:spPr>
          <a:xfrm>
            <a:off x="6495737" y="519033"/>
            <a:ext cx="426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154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6A8EB9-B42F-4F37-A782-040CEF498C7E}"/>
              </a:ext>
            </a:extLst>
          </p:cNvPr>
          <p:cNvCxnSpPr/>
          <p:nvPr/>
        </p:nvCxnSpPr>
        <p:spPr>
          <a:xfrm>
            <a:off x="1680460" y="9906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80FBB7-7DB5-4724-B09C-6EB928C6F374}"/>
              </a:ext>
            </a:extLst>
          </p:cNvPr>
          <p:cNvCxnSpPr/>
          <p:nvPr/>
        </p:nvCxnSpPr>
        <p:spPr>
          <a:xfrm>
            <a:off x="1680460" y="137746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499BA80-6A3D-4DBD-A28B-1CDE4DA313D3}"/>
              </a:ext>
            </a:extLst>
          </p:cNvPr>
          <p:cNvCxnSpPr/>
          <p:nvPr/>
        </p:nvCxnSpPr>
        <p:spPr>
          <a:xfrm>
            <a:off x="1680460" y="176432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8548CE-D50B-49CA-9CC5-B490FBCE97B2}"/>
              </a:ext>
            </a:extLst>
          </p:cNvPr>
          <p:cNvCxnSpPr/>
          <p:nvPr/>
        </p:nvCxnSpPr>
        <p:spPr>
          <a:xfrm>
            <a:off x="1680460" y="215118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1845F2-6E47-4A97-B637-CC460D5B8E2F}"/>
              </a:ext>
            </a:extLst>
          </p:cNvPr>
          <p:cNvCxnSpPr/>
          <p:nvPr/>
        </p:nvCxnSpPr>
        <p:spPr>
          <a:xfrm>
            <a:off x="1680460" y="253804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2C27728-0A9E-4F88-BDD0-EFC585D74CDB}"/>
              </a:ext>
            </a:extLst>
          </p:cNvPr>
          <p:cNvCxnSpPr/>
          <p:nvPr/>
        </p:nvCxnSpPr>
        <p:spPr>
          <a:xfrm>
            <a:off x="1680460" y="292491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5241B97-5BE0-4710-A734-6377B94430DA}"/>
              </a:ext>
            </a:extLst>
          </p:cNvPr>
          <p:cNvCxnSpPr/>
          <p:nvPr/>
        </p:nvCxnSpPr>
        <p:spPr>
          <a:xfrm>
            <a:off x="1680460" y="331177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36A4AD-D9E0-4F02-A7EF-B228B28EAFF7}"/>
              </a:ext>
            </a:extLst>
          </p:cNvPr>
          <p:cNvCxnSpPr/>
          <p:nvPr/>
        </p:nvCxnSpPr>
        <p:spPr>
          <a:xfrm>
            <a:off x="1680460" y="369863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1AB73FB-C992-4F31-8FC3-D96778261DB0}"/>
              </a:ext>
            </a:extLst>
          </p:cNvPr>
          <p:cNvCxnSpPr/>
          <p:nvPr/>
        </p:nvCxnSpPr>
        <p:spPr>
          <a:xfrm>
            <a:off x="1680460" y="408549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9B8590-516F-41C0-8253-96A385A27053}"/>
              </a:ext>
            </a:extLst>
          </p:cNvPr>
          <p:cNvCxnSpPr/>
          <p:nvPr/>
        </p:nvCxnSpPr>
        <p:spPr>
          <a:xfrm>
            <a:off x="1680460" y="447235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BADB9E-2755-4805-88D7-87E23A798F39}"/>
              </a:ext>
            </a:extLst>
          </p:cNvPr>
          <p:cNvCxnSpPr/>
          <p:nvPr/>
        </p:nvCxnSpPr>
        <p:spPr>
          <a:xfrm>
            <a:off x="1680460" y="485922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ED2DA5C-81A1-4628-A60B-A3C541C109B5}"/>
              </a:ext>
            </a:extLst>
          </p:cNvPr>
          <p:cNvCxnSpPr/>
          <p:nvPr/>
        </p:nvCxnSpPr>
        <p:spPr>
          <a:xfrm>
            <a:off x="1680460" y="524608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B95203-B10F-4740-843B-5D93249319E1}"/>
              </a:ext>
            </a:extLst>
          </p:cNvPr>
          <p:cNvCxnSpPr/>
          <p:nvPr/>
        </p:nvCxnSpPr>
        <p:spPr>
          <a:xfrm>
            <a:off x="1680460" y="563294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4023FD0-35FC-41D5-B705-633DF48ED475}"/>
              </a:ext>
            </a:extLst>
          </p:cNvPr>
          <p:cNvCxnSpPr/>
          <p:nvPr/>
        </p:nvCxnSpPr>
        <p:spPr>
          <a:xfrm>
            <a:off x="1680460" y="60198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CD46AB1-F7F0-4A15-B445-10DCD14F50B0}"/>
              </a:ext>
            </a:extLst>
          </p:cNvPr>
          <p:cNvCxnSpPr/>
          <p:nvPr/>
        </p:nvCxnSpPr>
        <p:spPr>
          <a:xfrm>
            <a:off x="6762437" y="95437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AEF4C7A-6062-4958-88DC-0D9E5D8187A7}"/>
              </a:ext>
            </a:extLst>
          </p:cNvPr>
          <p:cNvCxnSpPr/>
          <p:nvPr/>
        </p:nvCxnSpPr>
        <p:spPr>
          <a:xfrm>
            <a:off x="6762437" y="134123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D91FB43-601F-49B7-86A8-F8440C2FA623}"/>
              </a:ext>
            </a:extLst>
          </p:cNvPr>
          <p:cNvCxnSpPr/>
          <p:nvPr/>
        </p:nvCxnSpPr>
        <p:spPr>
          <a:xfrm>
            <a:off x="6762437" y="172809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1C1ECF8-AF40-4CF6-BEC7-574D90698927}"/>
              </a:ext>
            </a:extLst>
          </p:cNvPr>
          <p:cNvCxnSpPr/>
          <p:nvPr/>
        </p:nvCxnSpPr>
        <p:spPr>
          <a:xfrm>
            <a:off x="6762437" y="211496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C95A9E-0202-438F-B830-6FEEEE9DF8EB}"/>
              </a:ext>
            </a:extLst>
          </p:cNvPr>
          <p:cNvCxnSpPr/>
          <p:nvPr/>
        </p:nvCxnSpPr>
        <p:spPr>
          <a:xfrm>
            <a:off x="6762437" y="250182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5AAC2B0-FE34-4FCA-A531-2A778E5F40C7}"/>
              </a:ext>
            </a:extLst>
          </p:cNvPr>
          <p:cNvCxnSpPr/>
          <p:nvPr/>
        </p:nvCxnSpPr>
        <p:spPr>
          <a:xfrm>
            <a:off x="6762437" y="288868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2BAE77-9545-4ED3-89AD-77AB2B96698D}"/>
              </a:ext>
            </a:extLst>
          </p:cNvPr>
          <p:cNvCxnSpPr/>
          <p:nvPr/>
        </p:nvCxnSpPr>
        <p:spPr>
          <a:xfrm>
            <a:off x="6762437" y="327554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DFCF222-5FC9-4795-8E44-9CD7E1431B83}"/>
              </a:ext>
            </a:extLst>
          </p:cNvPr>
          <p:cNvCxnSpPr/>
          <p:nvPr/>
        </p:nvCxnSpPr>
        <p:spPr>
          <a:xfrm>
            <a:off x="6762437" y="366240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432014-2B8C-4688-9319-1718A9A8D6B5}"/>
              </a:ext>
            </a:extLst>
          </p:cNvPr>
          <p:cNvCxnSpPr/>
          <p:nvPr/>
        </p:nvCxnSpPr>
        <p:spPr>
          <a:xfrm>
            <a:off x="6762437" y="404927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55EBABE-3C60-4914-98C8-D96113163292}"/>
              </a:ext>
            </a:extLst>
          </p:cNvPr>
          <p:cNvCxnSpPr/>
          <p:nvPr/>
        </p:nvCxnSpPr>
        <p:spPr>
          <a:xfrm>
            <a:off x="6762437" y="443613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3DCFE71-13F8-4B64-9AB4-D9A1C8484D85}"/>
              </a:ext>
            </a:extLst>
          </p:cNvPr>
          <p:cNvCxnSpPr/>
          <p:nvPr/>
        </p:nvCxnSpPr>
        <p:spPr>
          <a:xfrm>
            <a:off x="6762437" y="482299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B17CFCD-12A0-4A7B-BD96-FC7EC7825DC7}"/>
              </a:ext>
            </a:extLst>
          </p:cNvPr>
          <p:cNvCxnSpPr/>
          <p:nvPr/>
        </p:nvCxnSpPr>
        <p:spPr>
          <a:xfrm>
            <a:off x="6762437" y="520985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419E171-10E1-475E-8469-580B6BBA3524}"/>
              </a:ext>
            </a:extLst>
          </p:cNvPr>
          <p:cNvCxnSpPr/>
          <p:nvPr/>
        </p:nvCxnSpPr>
        <p:spPr>
          <a:xfrm>
            <a:off x="6762437" y="559671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614609D-C204-4875-A25E-FE8A87590759}"/>
              </a:ext>
            </a:extLst>
          </p:cNvPr>
          <p:cNvCxnSpPr/>
          <p:nvPr/>
        </p:nvCxnSpPr>
        <p:spPr>
          <a:xfrm>
            <a:off x="6762437" y="598357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8D737B3-E437-4EE9-9BF7-CAD4F843080B}"/>
              </a:ext>
            </a:extLst>
          </p:cNvPr>
          <p:cNvGrpSpPr/>
          <p:nvPr/>
        </p:nvGrpSpPr>
        <p:grpSpPr>
          <a:xfrm>
            <a:off x="5389248" y="1025828"/>
            <a:ext cx="1379207" cy="242878"/>
            <a:chOff x="5384905" y="1066293"/>
            <a:chExt cx="1379207" cy="24287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3FD9AEA-9CAF-45FD-BA80-4E4CB22E033E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55FFBF8-3932-4EE0-B96F-3C5F88B7969F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74FD07EE-6C6A-4AA4-B2F0-B959FBEE4C58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131F32A-7C8F-4AB4-BBAE-659AC57CF651}"/>
              </a:ext>
            </a:extLst>
          </p:cNvPr>
          <p:cNvGrpSpPr/>
          <p:nvPr/>
        </p:nvGrpSpPr>
        <p:grpSpPr>
          <a:xfrm>
            <a:off x="5389248" y="586581"/>
            <a:ext cx="1379207" cy="242878"/>
            <a:chOff x="5384905" y="1066293"/>
            <a:chExt cx="1379207" cy="242878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5445D43-E2DD-4044-98FA-BFF9BD29BA4D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65556D6-698F-4F41-9C6D-B66C76FDCDF3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266706E2-BCEE-4A34-B4E5-C0F623716C3E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AD01455-C492-4E6C-A316-A9CE0114753B}"/>
              </a:ext>
            </a:extLst>
          </p:cNvPr>
          <p:cNvGrpSpPr/>
          <p:nvPr/>
        </p:nvGrpSpPr>
        <p:grpSpPr>
          <a:xfrm>
            <a:off x="5389248" y="1465075"/>
            <a:ext cx="1379207" cy="242878"/>
            <a:chOff x="5384905" y="1066293"/>
            <a:chExt cx="1379207" cy="24287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C498291-1977-407C-B1FC-58D82F6B91EC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59B4A80-AEB9-4A0C-B8BB-057DBBF83CC7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CE321EAA-A6E0-47DA-8E4B-FADB8CB1905D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F4288DB-40B6-4950-B26E-32ACCA9A37B0}"/>
              </a:ext>
            </a:extLst>
          </p:cNvPr>
          <p:cNvGrpSpPr/>
          <p:nvPr/>
        </p:nvGrpSpPr>
        <p:grpSpPr>
          <a:xfrm>
            <a:off x="5389248" y="1904322"/>
            <a:ext cx="1379207" cy="242878"/>
            <a:chOff x="5384905" y="1066293"/>
            <a:chExt cx="1379207" cy="242878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DAD5CD7-8E02-43D6-BF8D-B69B5E617881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BE316FF-9944-46B4-96B8-52485284C360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375496A0-8A60-4099-8118-AB846BB995F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67B31BD-C304-4BDA-9D59-172CA25545D4}"/>
              </a:ext>
            </a:extLst>
          </p:cNvPr>
          <p:cNvGrpSpPr/>
          <p:nvPr/>
        </p:nvGrpSpPr>
        <p:grpSpPr>
          <a:xfrm>
            <a:off x="5389248" y="2782816"/>
            <a:ext cx="1379207" cy="242878"/>
            <a:chOff x="5384905" y="1066293"/>
            <a:chExt cx="1379207" cy="242878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69DCFCC-8480-4F26-A214-9AA1D3740934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711CB36-82B8-419A-B87B-378227221D8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ACF7D0AB-ACFA-4139-BE59-EAA9F5DD16AF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AC92D13-0748-4582-B0A1-11AF6858753E}"/>
              </a:ext>
            </a:extLst>
          </p:cNvPr>
          <p:cNvGrpSpPr/>
          <p:nvPr/>
        </p:nvGrpSpPr>
        <p:grpSpPr>
          <a:xfrm>
            <a:off x="5389248" y="2343569"/>
            <a:ext cx="1379207" cy="242878"/>
            <a:chOff x="5384905" y="1066293"/>
            <a:chExt cx="1379207" cy="242878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1C1A1C6F-86B3-4597-9644-4C3CA2981230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D3FDC6C-6200-4356-B6A5-4166CB503A7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D74F4B68-6593-469B-B0E0-649EC59F1E96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A8FF3AE-879D-4963-82E2-4ACD03DB4E08}"/>
              </a:ext>
            </a:extLst>
          </p:cNvPr>
          <p:cNvGrpSpPr/>
          <p:nvPr/>
        </p:nvGrpSpPr>
        <p:grpSpPr>
          <a:xfrm>
            <a:off x="5389248" y="3222063"/>
            <a:ext cx="1379207" cy="242878"/>
            <a:chOff x="5384905" y="1066293"/>
            <a:chExt cx="1379207" cy="242878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496339B-5E95-49E3-8BEE-ACAB07A714E9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F4B0DCA-B3B7-4AAE-AC28-B48A0C7914CE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D8F514FA-8CFB-460C-A99A-8297DCA3817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0B9E0CD-EE08-4643-91FF-8F33204BCD0C}"/>
              </a:ext>
            </a:extLst>
          </p:cNvPr>
          <p:cNvGrpSpPr/>
          <p:nvPr/>
        </p:nvGrpSpPr>
        <p:grpSpPr>
          <a:xfrm>
            <a:off x="5389248" y="3661310"/>
            <a:ext cx="1379207" cy="242878"/>
            <a:chOff x="5384905" y="1066293"/>
            <a:chExt cx="1379207" cy="242878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654467DB-3EFF-4B98-AF35-E0DB8EDA6F79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FD94E9F-AE72-4A9D-9195-344FFF5E951C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E08ACC52-7731-4FAD-8824-60214827C1F5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2D4DA9B-49BC-4CA2-A93B-A2582F3CE24C}"/>
              </a:ext>
            </a:extLst>
          </p:cNvPr>
          <p:cNvGrpSpPr/>
          <p:nvPr/>
        </p:nvGrpSpPr>
        <p:grpSpPr>
          <a:xfrm>
            <a:off x="5389248" y="4539804"/>
            <a:ext cx="1379207" cy="242878"/>
            <a:chOff x="5384905" y="1066293"/>
            <a:chExt cx="1379207" cy="242878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B728BA1-A260-4772-92AF-C8D6D13B7A16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319A6BB-0C95-481E-B697-02737DA194A9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C78907CD-883A-415D-AC77-8929E8DBCD7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8C89416B-0A2B-471F-89BA-24FC61DD2789}"/>
              </a:ext>
            </a:extLst>
          </p:cNvPr>
          <p:cNvGrpSpPr/>
          <p:nvPr/>
        </p:nvGrpSpPr>
        <p:grpSpPr>
          <a:xfrm>
            <a:off x="5389248" y="4100557"/>
            <a:ext cx="1379207" cy="242878"/>
            <a:chOff x="5384905" y="1066293"/>
            <a:chExt cx="1379207" cy="242878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9F07933C-6767-4980-8A49-B069CD658E5D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26CEC06-6D25-407F-BD28-876C46EB227D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901C0C93-0A2D-477E-B69F-750D8BE8D72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9394C5E-9ACC-4AF7-ABDC-296EE1C2CA54}"/>
              </a:ext>
            </a:extLst>
          </p:cNvPr>
          <p:cNvGrpSpPr/>
          <p:nvPr/>
        </p:nvGrpSpPr>
        <p:grpSpPr>
          <a:xfrm>
            <a:off x="5389248" y="4979051"/>
            <a:ext cx="1379207" cy="242878"/>
            <a:chOff x="5384905" y="1066293"/>
            <a:chExt cx="1379207" cy="242878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422FAB8-EA5E-4FBA-B438-FBA93E7728A6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F794E44-ED4A-4B39-9209-E7EE61A39F4B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6E4BD2B9-98E5-4EA8-90E6-A3B9F9333D8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BE24F6FE-308A-4D14-87A3-959B20E4D3A6}"/>
              </a:ext>
            </a:extLst>
          </p:cNvPr>
          <p:cNvGrpSpPr/>
          <p:nvPr/>
        </p:nvGrpSpPr>
        <p:grpSpPr>
          <a:xfrm>
            <a:off x="5389248" y="5418298"/>
            <a:ext cx="1379207" cy="242878"/>
            <a:chOff x="5384905" y="1066293"/>
            <a:chExt cx="1379207" cy="242878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DD001FC-6202-4758-AF72-C3FDCA839825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0212B463-E01E-4AA3-A08F-F0B6EC1925CF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00A2B6C4-55A1-498C-9C31-2C5F943B5C0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457888C-98C8-4C96-8A26-4460A05BD109}"/>
              </a:ext>
            </a:extLst>
          </p:cNvPr>
          <p:cNvGrpSpPr/>
          <p:nvPr/>
        </p:nvGrpSpPr>
        <p:grpSpPr>
          <a:xfrm>
            <a:off x="5389248" y="5857541"/>
            <a:ext cx="1379207" cy="242878"/>
            <a:chOff x="5384905" y="1066293"/>
            <a:chExt cx="1379207" cy="242878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E3550594-5E76-4E5F-9D0C-9AAAA82F1512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3FA6EFF-A838-43B1-9A7C-F221686E880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0886B187-3D70-4846-9D89-CCEB36041779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</p:spTree>
    <p:extLst>
      <p:ext uri="{BB962C8B-B14F-4D97-AF65-F5344CB8AC3E}">
        <p14:creationId xmlns:p14="http://schemas.microsoft.com/office/powerpoint/2010/main" val="341945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283C56B-A30A-4530-9B84-E0E76BC067A8}"/>
              </a:ext>
            </a:extLst>
          </p:cNvPr>
          <p:cNvSpPr/>
          <p:nvPr/>
        </p:nvSpPr>
        <p:spPr>
          <a:xfrm>
            <a:off x="990600" y="148027"/>
            <a:ext cx="4800600" cy="6533213"/>
          </a:xfrm>
          <a:prstGeom prst="roundRect">
            <a:avLst>
              <a:gd name="adj" fmla="val 2928"/>
            </a:avLst>
          </a:prstGeom>
          <a:solidFill>
            <a:srgbClr val="BBC84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EF5791D-7694-4F5E-BB41-6CCBE85FDBDB}"/>
              </a:ext>
            </a:extLst>
          </p:cNvPr>
          <p:cNvSpPr/>
          <p:nvPr/>
        </p:nvSpPr>
        <p:spPr>
          <a:xfrm>
            <a:off x="6400800" y="148027"/>
            <a:ext cx="4800600" cy="6533213"/>
          </a:xfrm>
          <a:prstGeom prst="roundRect">
            <a:avLst>
              <a:gd name="adj" fmla="val 2928"/>
            </a:avLst>
          </a:prstGeom>
          <a:solidFill>
            <a:srgbClr val="BBC84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428CA2-C6DE-4139-BA9D-91F07C36AE1F}"/>
              </a:ext>
            </a:extLst>
          </p:cNvPr>
          <p:cNvSpPr/>
          <p:nvPr/>
        </p:nvSpPr>
        <p:spPr>
          <a:xfrm>
            <a:off x="1417820" y="533400"/>
            <a:ext cx="426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24A5BB-6420-45E2-BA38-59F7FC8F33C5}"/>
              </a:ext>
            </a:extLst>
          </p:cNvPr>
          <p:cNvSpPr/>
          <p:nvPr/>
        </p:nvSpPr>
        <p:spPr>
          <a:xfrm>
            <a:off x="6495737" y="519033"/>
            <a:ext cx="426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154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6A8EB9-B42F-4F37-A782-040CEF498C7E}"/>
              </a:ext>
            </a:extLst>
          </p:cNvPr>
          <p:cNvCxnSpPr/>
          <p:nvPr/>
        </p:nvCxnSpPr>
        <p:spPr>
          <a:xfrm>
            <a:off x="1680460" y="9906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80FBB7-7DB5-4724-B09C-6EB928C6F374}"/>
              </a:ext>
            </a:extLst>
          </p:cNvPr>
          <p:cNvCxnSpPr/>
          <p:nvPr/>
        </p:nvCxnSpPr>
        <p:spPr>
          <a:xfrm>
            <a:off x="1680460" y="137746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499BA80-6A3D-4DBD-A28B-1CDE4DA313D3}"/>
              </a:ext>
            </a:extLst>
          </p:cNvPr>
          <p:cNvCxnSpPr/>
          <p:nvPr/>
        </p:nvCxnSpPr>
        <p:spPr>
          <a:xfrm>
            <a:off x="1680460" y="176432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8548CE-D50B-49CA-9CC5-B490FBCE97B2}"/>
              </a:ext>
            </a:extLst>
          </p:cNvPr>
          <p:cNvCxnSpPr/>
          <p:nvPr/>
        </p:nvCxnSpPr>
        <p:spPr>
          <a:xfrm>
            <a:off x="1680460" y="215118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1845F2-6E47-4A97-B637-CC460D5B8E2F}"/>
              </a:ext>
            </a:extLst>
          </p:cNvPr>
          <p:cNvCxnSpPr/>
          <p:nvPr/>
        </p:nvCxnSpPr>
        <p:spPr>
          <a:xfrm>
            <a:off x="1680460" y="253804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2C27728-0A9E-4F88-BDD0-EFC585D74CDB}"/>
              </a:ext>
            </a:extLst>
          </p:cNvPr>
          <p:cNvCxnSpPr/>
          <p:nvPr/>
        </p:nvCxnSpPr>
        <p:spPr>
          <a:xfrm>
            <a:off x="1680460" y="292491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5241B97-5BE0-4710-A734-6377B94430DA}"/>
              </a:ext>
            </a:extLst>
          </p:cNvPr>
          <p:cNvCxnSpPr/>
          <p:nvPr/>
        </p:nvCxnSpPr>
        <p:spPr>
          <a:xfrm>
            <a:off x="1680460" y="331177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36A4AD-D9E0-4F02-A7EF-B228B28EAFF7}"/>
              </a:ext>
            </a:extLst>
          </p:cNvPr>
          <p:cNvCxnSpPr/>
          <p:nvPr/>
        </p:nvCxnSpPr>
        <p:spPr>
          <a:xfrm>
            <a:off x="1680460" y="369863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1AB73FB-C992-4F31-8FC3-D96778261DB0}"/>
              </a:ext>
            </a:extLst>
          </p:cNvPr>
          <p:cNvCxnSpPr/>
          <p:nvPr/>
        </p:nvCxnSpPr>
        <p:spPr>
          <a:xfrm>
            <a:off x="1680460" y="408549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9B8590-516F-41C0-8253-96A385A27053}"/>
              </a:ext>
            </a:extLst>
          </p:cNvPr>
          <p:cNvCxnSpPr/>
          <p:nvPr/>
        </p:nvCxnSpPr>
        <p:spPr>
          <a:xfrm>
            <a:off x="1680460" y="447235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BADB9E-2755-4805-88D7-87E23A798F39}"/>
              </a:ext>
            </a:extLst>
          </p:cNvPr>
          <p:cNvCxnSpPr/>
          <p:nvPr/>
        </p:nvCxnSpPr>
        <p:spPr>
          <a:xfrm>
            <a:off x="1680460" y="485922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ED2DA5C-81A1-4628-A60B-A3C541C109B5}"/>
              </a:ext>
            </a:extLst>
          </p:cNvPr>
          <p:cNvCxnSpPr/>
          <p:nvPr/>
        </p:nvCxnSpPr>
        <p:spPr>
          <a:xfrm>
            <a:off x="1680460" y="524608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B95203-B10F-4740-843B-5D93249319E1}"/>
              </a:ext>
            </a:extLst>
          </p:cNvPr>
          <p:cNvCxnSpPr/>
          <p:nvPr/>
        </p:nvCxnSpPr>
        <p:spPr>
          <a:xfrm>
            <a:off x="1680460" y="563294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4023FD0-35FC-41D5-B705-633DF48ED475}"/>
              </a:ext>
            </a:extLst>
          </p:cNvPr>
          <p:cNvCxnSpPr/>
          <p:nvPr/>
        </p:nvCxnSpPr>
        <p:spPr>
          <a:xfrm>
            <a:off x="1680460" y="60198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CD46AB1-F7F0-4A15-B445-10DCD14F50B0}"/>
              </a:ext>
            </a:extLst>
          </p:cNvPr>
          <p:cNvCxnSpPr/>
          <p:nvPr/>
        </p:nvCxnSpPr>
        <p:spPr>
          <a:xfrm>
            <a:off x="6762437" y="95437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AEF4C7A-6062-4958-88DC-0D9E5D8187A7}"/>
              </a:ext>
            </a:extLst>
          </p:cNvPr>
          <p:cNvCxnSpPr/>
          <p:nvPr/>
        </p:nvCxnSpPr>
        <p:spPr>
          <a:xfrm>
            <a:off x="6762437" y="134123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D91FB43-601F-49B7-86A8-F8440C2FA623}"/>
              </a:ext>
            </a:extLst>
          </p:cNvPr>
          <p:cNvCxnSpPr/>
          <p:nvPr/>
        </p:nvCxnSpPr>
        <p:spPr>
          <a:xfrm>
            <a:off x="6762437" y="172809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1C1ECF8-AF40-4CF6-BEC7-574D90698927}"/>
              </a:ext>
            </a:extLst>
          </p:cNvPr>
          <p:cNvCxnSpPr/>
          <p:nvPr/>
        </p:nvCxnSpPr>
        <p:spPr>
          <a:xfrm>
            <a:off x="6762437" y="211496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C95A9E-0202-438F-B830-6FEEEE9DF8EB}"/>
              </a:ext>
            </a:extLst>
          </p:cNvPr>
          <p:cNvCxnSpPr/>
          <p:nvPr/>
        </p:nvCxnSpPr>
        <p:spPr>
          <a:xfrm>
            <a:off x="6762437" y="250182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5AAC2B0-FE34-4FCA-A531-2A778E5F40C7}"/>
              </a:ext>
            </a:extLst>
          </p:cNvPr>
          <p:cNvCxnSpPr/>
          <p:nvPr/>
        </p:nvCxnSpPr>
        <p:spPr>
          <a:xfrm>
            <a:off x="6762437" y="288868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2BAE77-9545-4ED3-89AD-77AB2B96698D}"/>
              </a:ext>
            </a:extLst>
          </p:cNvPr>
          <p:cNvCxnSpPr/>
          <p:nvPr/>
        </p:nvCxnSpPr>
        <p:spPr>
          <a:xfrm>
            <a:off x="6762437" y="327554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DFCF222-5FC9-4795-8E44-9CD7E1431B83}"/>
              </a:ext>
            </a:extLst>
          </p:cNvPr>
          <p:cNvCxnSpPr/>
          <p:nvPr/>
        </p:nvCxnSpPr>
        <p:spPr>
          <a:xfrm>
            <a:off x="6762437" y="366240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432014-2B8C-4688-9319-1718A9A8D6B5}"/>
              </a:ext>
            </a:extLst>
          </p:cNvPr>
          <p:cNvCxnSpPr/>
          <p:nvPr/>
        </p:nvCxnSpPr>
        <p:spPr>
          <a:xfrm>
            <a:off x="6762437" y="404927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55EBABE-3C60-4914-98C8-D96113163292}"/>
              </a:ext>
            </a:extLst>
          </p:cNvPr>
          <p:cNvCxnSpPr/>
          <p:nvPr/>
        </p:nvCxnSpPr>
        <p:spPr>
          <a:xfrm>
            <a:off x="6762437" y="443613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3DCFE71-13F8-4B64-9AB4-D9A1C8484D85}"/>
              </a:ext>
            </a:extLst>
          </p:cNvPr>
          <p:cNvCxnSpPr/>
          <p:nvPr/>
        </p:nvCxnSpPr>
        <p:spPr>
          <a:xfrm>
            <a:off x="6762437" y="482299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B17CFCD-12A0-4A7B-BD96-FC7EC7825DC7}"/>
              </a:ext>
            </a:extLst>
          </p:cNvPr>
          <p:cNvCxnSpPr/>
          <p:nvPr/>
        </p:nvCxnSpPr>
        <p:spPr>
          <a:xfrm>
            <a:off x="6762437" y="520985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419E171-10E1-475E-8469-580B6BBA3524}"/>
              </a:ext>
            </a:extLst>
          </p:cNvPr>
          <p:cNvCxnSpPr/>
          <p:nvPr/>
        </p:nvCxnSpPr>
        <p:spPr>
          <a:xfrm>
            <a:off x="6762437" y="559671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614609D-C204-4875-A25E-FE8A87590759}"/>
              </a:ext>
            </a:extLst>
          </p:cNvPr>
          <p:cNvCxnSpPr/>
          <p:nvPr/>
        </p:nvCxnSpPr>
        <p:spPr>
          <a:xfrm>
            <a:off x="6762437" y="598357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8D737B3-E437-4EE9-9BF7-CAD4F843080B}"/>
              </a:ext>
            </a:extLst>
          </p:cNvPr>
          <p:cNvGrpSpPr/>
          <p:nvPr/>
        </p:nvGrpSpPr>
        <p:grpSpPr>
          <a:xfrm>
            <a:off x="5389248" y="1025828"/>
            <a:ext cx="1379207" cy="242878"/>
            <a:chOff x="5384905" y="1066293"/>
            <a:chExt cx="1379207" cy="24287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3FD9AEA-9CAF-45FD-BA80-4E4CB22E033E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55FFBF8-3932-4EE0-B96F-3C5F88B7969F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74FD07EE-6C6A-4AA4-B2F0-B959FBEE4C58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131F32A-7C8F-4AB4-BBAE-659AC57CF651}"/>
              </a:ext>
            </a:extLst>
          </p:cNvPr>
          <p:cNvGrpSpPr/>
          <p:nvPr/>
        </p:nvGrpSpPr>
        <p:grpSpPr>
          <a:xfrm>
            <a:off x="5389248" y="586581"/>
            <a:ext cx="1379207" cy="242878"/>
            <a:chOff x="5384905" y="1066293"/>
            <a:chExt cx="1379207" cy="242878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5445D43-E2DD-4044-98FA-BFF9BD29BA4D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65556D6-698F-4F41-9C6D-B66C76FDCDF3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266706E2-BCEE-4A34-B4E5-C0F623716C3E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AD01455-C492-4E6C-A316-A9CE0114753B}"/>
              </a:ext>
            </a:extLst>
          </p:cNvPr>
          <p:cNvGrpSpPr/>
          <p:nvPr/>
        </p:nvGrpSpPr>
        <p:grpSpPr>
          <a:xfrm>
            <a:off x="5389248" y="1465075"/>
            <a:ext cx="1379207" cy="242878"/>
            <a:chOff x="5384905" y="1066293"/>
            <a:chExt cx="1379207" cy="24287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C498291-1977-407C-B1FC-58D82F6B91EC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59B4A80-AEB9-4A0C-B8BB-057DBBF83CC7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CE321EAA-A6E0-47DA-8E4B-FADB8CB1905D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F4288DB-40B6-4950-B26E-32ACCA9A37B0}"/>
              </a:ext>
            </a:extLst>
          </p:cNvPr>
          <p:cNvGrpSpPr/>
          <p:nvPr/>
        </p:nvGrpSpPr>
        <p:grpSpPr>
          <a:xfrm>
            <a:off x="5389248" y="1904322"/>
            <a:ext cx="1379207" cy="242878"/>
            <a:chOff x="5384905" y="1066293"/>
            <a:chExt cx="1379207" cy="242878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DAD5CD7-8E02-43D6-BF8D-B69B5E617881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BE316FF-9944-46B4-96B8-52485284C360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375496A0-8A60-4099-8118-AB846BB995F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67B31BD-C304-4BDA-9D59-172CA25545D4}"/>
              </a:ext>
            </a:extLst>
          </p:cNvPr>
          <p:cNvGrpSpPr/>
          <p:nvPr/>
        </p:nvGrpSpPr>
        <p:grpSpPr>
          <a:xfrm>
            <a:off x="5389248" y="2782816"/>
            <a:ext cx="1379207" cy="242878"/>
            <a:chOff x="5384905" y="1066293"/>
            <a:chExt cx="1379207" cy="242878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69DCFCC-8480-4F26-A214-9AA1D3740934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711CB36-82B8-419A-B87B-378227221D8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ACF7D0AB-ACFA-4139-BE59-EAA9F5DD16AF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AC92D13-0748-4582-B0A1-11AF6858753E}"/>
              </a:ext>
            </a:extLst>
          </p:cNvPr>
          <p:cNvGrpSpPr/>
          <p:nvPr/>
        </p:nvGrpSpPr>
        <p:grpSpPr>
          <a:xfrm>
            <a:off x="5389248" y="2343569"/>
            <a:ext cx="1379207" cy="242878"/>
            <a:chOff x="5384905" y="1066293"/>
            <a:chExt cx="1379207" cy="242878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1C1A1C6F-86B3-4597-9644-4C3CA2981230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D3FDC6C-6200-4356-B6A5-4166CB503A7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D74F4B68-6593-469B-B0E0-649EC59F1E96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A8FF3AE-879D-4963-82E2-4ACD03DB4E08}"/>
              </a:ext>
            </a:extLst>
          </p:cNvPr>
          <p:cNvGrpSpPr/>
          <p:nvPr/>
        </p:nvGrpSpPr>
        <p:grpSpPr>
          <a:xfrm>
            <a:off x="5389248" y="3222063"/>
            <a:ext cx="1379207" cy="242878"/>
            <a:chOff x="5384905" y="1066293"/>
            <a:chExt cx="1379207" cy="242878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496339B-5E95-49E3-8BEE-ACAB07A714E9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F4B0DCA-B3B7-4AAE-AC28-B48A0C7914CE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D8F514FA-8CFB-460C-A99A-8297DCA3817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0B9E0CD-EE08-4643-91FF-8F33204BCD0C}"/>
              </a:ext>
            </a:extLst>
          </p:cNvPr>
          <p:cNvGrpSpPr/>
          <p:nvPr/>
        </p:nvGrpSpPr>
        <p:grpSpPr>
          <a:xfrm>
            <a:off x="5389248" y="3661310"/>
            <a:ext cx="1379207" cy="242878"/>
            <a:chOff x="5384905" y="1066293"/>
            <a:chExt cx="1379207" cy="242878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654467DB-3EFF-4B98-AF35-E0DB8EDA6F79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FD94E9F-AE72-4A9D-9195-344FFF5E951C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E08ACC52-7731-4FAD-8824-60214827C1F5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2D4DA9B-49BC-4CA2-A93B-A2582F3CE24C}"/>
              </a:ext>
            </a:extLst>
          </p:cNvPr>
          <p:cNvGrpSpPr/>
          <p:nvPr/>
        </p:nvGrpSpPr>
        <p:grpSpPr>
          <a:xfrm>
            <a:off x="5389248" y="4539804"/>
            <a:ext cx="1379207" cy="242878"/>
            <a:chOff x="5384905" y="1066293"/>
            <a:chExt cx="1379207" cy="242878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B728BA1-A260-4772-92AF-C8D6D13B7A16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319A6BB-0C95-481E-B697-02737DA194A9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C78907CD-883A-415D-AC77-8929E8DBCD7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8C89416B-0A2B-471F-89BA-24FC61DD2789}"/>
              </a:ext>
            </a:extLst>
          </p:cNvPr>
          <p:cNvGrpSpPr/>
          <p:nvPr/>
        </p:nvGrpSpPr>
        <p:grpSpPr>
          <a:xfrm>
            <a:off x="5389248" y="4100557"/>
            <a:ext cx="1379207" cy="242878"/>
            <a:chOff x="5384905" y="1066293"/>
            <a:chExt cx="1379207" cy="242878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9F07933C-6767-4980-8A49-B069CD658E5D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26CEC06-6D25-407F-BD28-876C46EB227D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901C0C93-0A2D-477E-B69F-750D8BE8D72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9394C5E-9ACC-4AF7-ABDC-296EE1C2CA54}"/>
              </a:ext>
            </a:extLst>
          </p:cNvPr>
          <p:cNvGrpSpPr/>
          <p:nvPr/>
        </p:nvGrpSpPr>
        <p:grpSpPr>
          <a:xfrm>
            <a:off x="5389248" y="4979051"/>
            <a:ext cx="1379207" cy="242878"/>
            <a:chOff x="5384905" y="1066293"/>
            <a:chExt cx="1379207" cy="242878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422FAB8-EA5E-4FBA-B438-FBA93E7728A6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F794E44-ED4A-4B39-9209-E7EE61A39F4B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6E4BD2B9-98E5-4EA8-90E6-A3B9F9333D8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BE24F6FE-308A-4D14-87A3-959B20E4D3A6}"/>
              </a:ext>
            </a:extLst>
          </p:cNvPr>
          <p:cNvGrpSpPr/>
          <p:nvPr/>
        </p:nvGrpSpPr>
        <p:grpSpPr>
          <a:xfrm>
            <a:off x="5389248" y="5418298"/>
            <a:ext cx="1379207" cy="242878"/>
            <a:chOff x="5384905" y="1066293"/>
            <a:chExt cx="1379207" cy="242878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DD001FC-6202-4758-AF72-C3FDCA839825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0212B463-E01E-4AA3-A08F-F0B6EC1925CF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00A2B6C4-55A1-498C-9C31-2C5F943B5C0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457888C-98C8-4C96-8A26-4460A05BD109}"/>
              </a:ext>
            </a:extLst>
          </p:cNvPr>
          <p:cNvGrpSpPr/>
          <p:nvPr/>
        </p:nvGrpSpPr>
        <p:grpSpPr>
          <a:xfrm>
            <a:off x="5389248" y="5857541"/>
            <a:ext cx="1379207" cy="242878"/>
            <a:chOff x="5384905" y="1066293"/>
            <a:chExt cx="1379207" cy="242878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E3550594-5E76-4E5F-9D0C-9AAAA82F1512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3FA6EFF-A838-43B1-9A7C-F221686E880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0886B187-3D70-4846-9D89-CCEB36041779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</p:spTree>
    <p:extLst>
      <p:ext uri="{BB962C8B-B14F-4D97-AF65-F5344CB8AC3E}">
        <p14:creationId xmlns:p14="http://schemas.microsoft.com/office/powerpoint/2010/main" val="2061027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283C56B-A30A-4530-9B84-E0E76BC067A8}"/>
              </a:ext>
            </a:extLst>
          </p:cNvPr>
          <p:cNvSpPr/>
          <p:nvPr/>
        </p:nvSpPr>
        <p:spPr>
          <a:xfrm>
            <a:off x="990600" y="148027"/>
            <a:ext cx="4800600" cy="6533213"/>
          </a:xfrm>
          <a:prstGeom prst="roundRect">
            <a:avLst>
              <a:gd name="adj" fmla="val 2928"/>
            </a:avLst>
          </a:prstGeom>
          <a:solidFill>
            <a:srgbClr val="BBC84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EF5791D-7694-4F5E-BB41-6CCBE85FDBDB}"/>
              </a:ext>
            </a:extLst>
          </p:cNvPr>
          <p:cNvSpPr/>
          <p:nvPr/>
        </p:nvSpPr>
        <p:spPr>
          <a:xfrm>
            <a:off x="6400800" y="148027"/>
            <a:ext cx="4800600" cy="6533213"/>
          </a:xfrm>
          <a:prstGeom prst="roundRect">
            <a:avLst>
              <a:gd name="adj" fmla="val 2928"/>
            </a:avLst>
          </a:prstGeom>
          <a:solidFill>
            <a:srgbClr val="BBC84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D428CA2-C6DE-4139-BA9D-91F07C36AE1F}"/>
              </a:ext>
            </a:extLst>
          </p:cNvPr>
          <p:cNvSpPr/>
          <p:nvPr/>
        </p:nvSpPr>
        <p:spPr>
          <a:xfrm>
            <a:off x="1417820" y="533400"/>
            <a:ext cx="426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24A5BB-6420-45E2-BA38-59F7FC8F33C5}"/>
              </a:ext>
            </a:extLst>
          </p:cNvPr>
          <p:cNvSpPr/>
          <p:nvPr/>
        </p:nvSpPr>
        <p:spPr>
          <a:xfrm>
            <a:off x="6495737" y="519033"/>
            <a:ext cx="4267200" cy="5791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154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6A8EB9-B42F-4F37-A782-040CEF498C7E}"/>
              </a:ext>
            </a:extLst>
          </p:cNvPr>
          <p:cNvCxnSpPr/>
          <p:nvPr/>
        </p:nvCxnSpPr>
        <p:spPr>
          <a:xfrm>
            <a:off x="1680460" y="9906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80FBB7-7DB5-4724-B09C-6EB928C6F374}"/>
              </a:ext>
            </a:extLst>
          </p:cNvPr>
          <p:cNvCxnSpPr/>
          <p:nvPr/>
        </p:nvCxnSpPr>
        <p:spPr>
          <a:xfrm>
            <a:off x="1680460" y="137746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499BA80-6A3D-4DBD-A28B-1CDE4DA313D3}"/>
              </a:ext>
            </a:extLst>
          </p:cNvPr>
          <p:cNvCxnSpPr/>
          <p:nvPr/>
        </p:nvCxnSpPr>
        <p:spPr>
          <a:xfrm>
            <a:off x="1680460" y="176432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8548CE-D50B-49CA-9CC5-B490FBCE97B2}"/>
              </a:ext>
            </a:extLst>
          </p:cNvPr>
          <p:cNvCxnSpPr/>
          <p:nvPr/>
        </p:nvCxnSpPr>
        <p:spPr>
          <a:xfrm>
            <a:off x="1680460" y="215118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1845F2-6E47-4A97-B637-CC460D5B8E2F}"/>
              </a:ext>
            </a:extLst>
          </p:cNvPr>
          <p:cNvCxnSpPr/>
          <p:nvPr/>
        </p:nvCxnSpPr>
        <p:spPr>
          <a:xfrm>
            <a:off x="1680460" y="253804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2C27728-0A9E-4F88-BDD0-EFC585D74CDB}"/>
              </a:ext>
            </a:extLst>
          </p:cNvPr>
          <p:cNvCxnSpPr/>
          <p:nvPr/>
        </p:nvCxnSpPr>
        <p:spPr>
          <a:xfrm>
            <a:off x="1680460" y="292491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5241B97-5BE0-4710-A734-6377B94430DA}"/>
              </a:ext>
            </a:extLst>
          </p:cNvPr>
          <p:cNvCxnSpPr/>
          <p:nvPr/>
        </p:nvCxnSpPr>
        <p:spPr>
          <a:xfrm>
            <a:off x="1680460" y="331177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36A4AD-D9E0-4F02-A7EF-B228B28EAFF7}"/>
              </a:ext>
            </a:extLst>
          </p:cNvPr>
          <p:cNvCxnSpPr/>
          <p:nvPr/>
        </p:nvCxnSpPr>
        <p:spPr>
          <a:xfrm>
            <a:off x="1680460" y="369863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1AB73FB-C992-4F31-8FC3-D96778261DB0}"/>
              </a:ext>
            </a:extLst>
          </p:cNvPr>
          <p:cNvCxnSpPr/>
          <p:nvPr/>
        </p:nvCxnSpPr>
        <p:spPr>
          <a:xfrm>
            <a:off x="1680460" y="408549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9B8590-516F-41C0-8253-96A385A27053}"/>
              </a:ext>
            </a:extLst>
          </p:cNvPr>
          <p:cNvCxnSpPr/>
          <p:nvPr/>
        </p:nvCxnSpPr>
        <p:spPr>
          <a:xfrm>
            <a:off x="1680460" y="447235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CBADB9E-2755-4805-88D7-87E23A798F39}"/>
              </a:ext>
            </a:extLst>
          </p:cNvPr>
          <p:cNvCxnSpPr/>
          <p:nvPr/>
        </p:nvCxnSpPr>
        <p:spPr>
          <a:xfrm>
            <a:off x="1680460" y="485922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ED2DA5C-81A1-4628-A60B-A3C541C109B5}"/>
              </a:ext>
            </a:extLst>
          </p:cNvPr>
          <p:cNvCxnSpPr/>
          <p:nvPr/>
        </p:nvCxnSpPr>
        <p:spPr>
          <a:xfrm>
            <a:off x="1680460" y="524608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B95203-B10F-4740-843B-5D93249319E1}"/>
              </a:ext>
            </a:extLst>
          </p:cNvPr>
          <p:cNvCxnSpPr/>
          <p:nvPr/>
        </p:nvCxnSpPr>
        <p:spPr>
          <a:xfrm>
            <a:off x="1680460" y="563294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4023FD0-35FC-41D5-B705-633DF48ED475}"/>
              </a:ext>
            </a:extLst>
          </p:cNvPr>
          <p:cNvCxnSpPr/>
          <p:nvPr/>
        </p:nvCxnSpPr>
        <p:spPr>
          <a:xfrm>
            <a:off x="1680460" y="60198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CD46AB1-F7F0-4A15-B445-10DCD14F50B0}"/>
              </a:ext>
            </a:extLst>
          </p:cNvPr>
          <p:cNvCxnSpPr/>
          <p:nvPr/>
        </p:nvCxnSpPr>
        <p:spPr>
          <a:xfrm>
            <a:off x="6762437" y="95437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AEF4C7A-6062-4958-88DC-0D9E5D8187A7}"/>
              </a:ext>
            </a:extLst>
          </p:cNvPr>
          <p:cNvCxnSpPr/>
          <p:nvPr/>
        </p:nvCxnSpPr>
        <p:spPr>
          <a:xfrm>
            <a:off x="6762437" y="134123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D91FB43-601F-49B7-86A8-F8440C2FA623}"/>
              </a:ext>
            </a:extLst>
          </p:cNvPr>
          <p:cNvCxnSpPr/>
          <p:nvPr/>
        </p:nvCxnSpPr>
        <p:spPr>
          <a:xfrm>
            <a:off x="6762437" y="172809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1C1ECF8-AF40-4CF6-BEC7-574D90698927}"/>
              </a:ext>
            </a:extLst>
          </p:cNvPr>
          <p:cNvCxnSpPr/>
          <p:nvPr/>
        </p:nvCxnSpPr>
        <p:spPr>
          <a:xfrm>
            <a:off x="6762437" y="211496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BC95A9E-0202-438F-B830-6FEEEE9DF8EB}"/>
              </a:ext>
            </a:extLst>
          </p:cNvPr>
          <p:cNvCxnSpPr/>
          <p:nvPr/>
        </p:nvCxnSpPr>
        <p:spPr>
          <a:xfrm>
            <a:off x="6762437" y="250182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5AAC2B0-FE34-4FCA-A531-2A778E5F40C7}"/>
              </a:ext>
            </a:extLst>
          </p:cNvPr>
          <p:cNvCxnSpPr/>
          <p:nvPr/>
        </p:nvCxnSpPr>
        <p:spPr>
          <a:xfrm>
            <a:off x="6762437" y="288868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2BAE77-9545-4ED3-89AD-77AB2B96698D}"/>
              </a:ext>
            </a:extLst>
          </p:cNvPr>
          <p:cNvCxnSpPr/>
          <p:nvPr/>
        </p:nvCxnSpPr>
        <p:spPr>
          <a:xfrm>
            <a:off x="6762437" y="327554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DFCF222-5FC9-4795-8E44-9CD7E1431B83}"/>
              </a:ext>
            </a:extLst>
          </p:cNvPr>
          <p:cNvCxnSpPr/>
          <p:nvPr/>
        </p:nvCxnSpPr>
        <p:spPr>
          <a:xfrm>
            <a:off x="6762437" y="366240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432014-2B8C-4688-9319-1718A9A8D6B5}"/>
              </a:ext>
            </a:extLst>
          </p:cNvPr>
          <p:cNvCxnSpPr/>
          <p:nvPr/>
        </p:nvCxnSpPr>
        <p:spPr>
          <a:xfrm>
            <a:off x="6762437" y="404927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55EBABE-3C60-4914-98C8-D96113163292}"/>
              </a:ext>
            </a:extLst>
          </p:cNvPr>
          <p:cNvCxnSpPr/>
          <p:nvPr/>
        </p:nvCxnSpPr>
        <p:spPr>
          <a:xfrm>
            <a:off x="6762437" y="4436132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3DCFE71-13F8-4B64-9AB4-D9A1C8484D85}"/>
              </a:ext>
            </a:extLst>
          </p:cNvPr>
          <p:cNvCxnSpPr/>
          <p:nvPr/>
        </p:nvCxnSpPr>
        <p:spPr>
          <a:xfrm>
            <a:off x="6762437" y="482299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B17CFCD-12A0-4A7B-BD96-FC7EC7825DC7}"/>
              </a:ext>
            </a:extLst>
          </p:cNvPr>
          <p:cNvCxnSpPr/>
          <p:nvPr/>
        </p:nvCxnSpPr>
        <p:spPr>
          <a:xfrm>
            <a:off x="6762437" y="5209856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419E171-10E1-475E-8469-580B6BBA3524}"/>
              </a:ext>
            </a:extLst>
          </p:cNvPr>
          <p:cNvCxnSpPr/>
          <p:nvPr/>
        </p:nvCxnSpPr>
        <p:spPr>
          <a:xfrm>
            <a:off x="6762437" y="5596718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614609D-C204-4875-A25E-FE8A87590759}"/>
              </a:ext>
            </a:extLst>
          </p:cNvPr>
          <p:cNvCxnSpPr/>
          <p:nvPr/>
        </p:nvCxnSpPr>
        <p:spPr>
          <a:xfrm>
            <a:off x="6762437" y="5983574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8D737B3-E437-4EE9-9BF7-CAD4F843080B}"/>
              </a:ext>
            </a:extLst>
          </p:cNvPr>
          <p:cNvGrpSpPr/>
          <p:nvPr/>
        </p:nvGrpSpPr>
        <p:grpSpPr>
          <a:xfrm>
            <a:off x="5389248" y="1025828"/>
            <a:ext cx="1379207" cy="242878"/>
            <a:chOff x="5384905" y="1066293"/>
            <a:chExt cx="1379207" cy="242878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3FD9AEA-9CAF-45FD-BA80-4E4CB22E033E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155FFBF8-3932-4EE0-B96F-3C5F88B7969F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74FD07EE-6C6A-4AA4-B2F0-B959FBEE4C58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131F32A-7C8F-4AB4-BBAE-659AC57CF651}"/>
              </a:ext>
            </a:extLst>
          </p:cNvPr>
          <p:cNvGrpSpPr/>
          <p:nvPr/>
        </p:nvGrpSpPr>
        <p:grpSpPr>
          <a:xfrm>
            <a:off x="5389248" y="586581"/>
            <a:ext cx="1379207" cy="242878"/>
            <a:chOff x="5384905" y="1066293"/>
            <a:chExt cx="1379207" cy="242878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5445D43-E2DD-4044-98FA-BFF9BD29BA4D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65556D6-698F-4F41-9C6D-B66C76FDCDF3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266706E2-BCEE-4A34-B4E5-C0F623716C3E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AD01455-C492-4E6C-A316-A9CE0114753B}"/>
              </a:ext>
            </a:extLst>
          </p:cNvPr>
          <p:cNvGrpSpPr/>
          <p:nvPr/>
        </p:nvGrpSpPr>
        <p:grpSpPr>
          <a:xfrm>
            <a:off x="5389248" y="1465075"/>
            <a:ext cx="1379207" cy="242878"/>
            <a:chOff x="5384905" y="1066293"/>
            <a:chExt cx="1379207" cy="24287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C498291-1977-407C-B1FC-58D82F6B91EC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59B4A80-AEB9-4A0C-B8BB-057DBBF83CC7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CE321EAA-A6E0-47DA-8E4B-FADB8CB1905D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F4288DB-40B6-4950-B26E-32ACCA9A37B0}"/>
              </a:ext>
            </a:extLst>
          </p:cNvPr>
          <p:cNvGrpSpPr/>
          <p:nvPr/>
        </p:nvGrpSpPr>
        <p:grpSpPr>
          <a:xfrm>
            <a:off x="5389248" y="1904322"/>
            <a:ext cx="1379207" cy="242878"/>
            <a:chOff x="5384905" y="1066293"/>
            <a:chExt cx="1379207" cy="242878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DAD5CD7-8E02-43D6-BF8D-B69B5E617881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BE316FF-9944-46B4-96B8-52485284C360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375496A0-8A60-4099-8118-AB846BB995F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67B31BD-C304-4BDA-9D59-172CA25545D4}"/>
              </a:ext>
            </a:extLst>
          </p:cNvPr>
          <p:cNvGrpSpPr/>
          <p:nvPr/>
        </p:nvGrpSpPr>
        <p:grpSpPr>
          <a:xfrm>
            <a:off x="5389248" y="2782816"/>
            <a:ext cx="1379207" cy="242878"/>
            <a:chOff x="5384905" y="1066293"/>
            <a:chExt cx="1379207" cy="242878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69DCFCC-8480-4F26-A214-9AA1D3740934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711CB36-82B8-419A-B87B-378227221D8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ACF7D0AB-ACFA-4139-BE59-EAA9F5DD16AF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AC92D13-0748-4582-B0A1-11AF6858753E}"/>
              </a:ext>
            </a:extLst>
          </p:cNvPr>
          <p:cNvGrpSpPr/>
          <p:nvPr/>
        </p:nvGrpSpPr>
        <p:grpSpPr>
          <a:xfrm>
            <a:off x="5389248" y="2343569"/>
            <a:ext cx="1379207" cy="242878"/>
            <a:chOff x="5384905" y="1066293"/>
            <a:chExt cx="1379207" cy="242878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1C1A1C6F-86B3-4597-9644-4C3CA2981230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D3FDC6C-6200-4356-B6A5-4166CB503A7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D74F4B68-6593-469B-B0E0-649EC59F1E96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BA8FF3AE-879D-4963-82E2-4ACD03DB4E08}"/>
              </a:ext>
            </a:extLst>
          </p:cNvPr>
          <p:cNvGrpSpPr/>
          <p:nvPr/>
        </p:nvGrpSpPr>
        <p:grpSpPr>
          <a:xfrm>
            <a:off x="5389248" y="3222063"/>
            <a:ext cx="1379207" cy="242878"/>
            <a:chOff x="5384905" y="1066293"/>
            <a:chExt cx="1379207" cy="242878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D496339B-5E95-49E3-8BEE-ACAB07A714E9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F4B0DCA-B3B7-4AAE-AC28-B48A0C7914CE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D8F514FA-8CFB-460C-A99A-8297DCA3817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0B9E0CD-EE08-4643-91FF-8F33204BCD0C}"/>
              </a:ext>
            </a:extLst>
          </p:cNvPr>
          <p:cNvGrpSpPr/>
          <p:nvPr/>
        </p:nvGrpSpPr>
        <p:grpSpPr>
          <a:xfrm>
            <a:off x="5389248" y="3661310"/>
            <a:ext cx="1379207" cy="242878"/>
            <a:chOff x="5384905" y="1066293"/>
            <a:chExt cx="1379207" cy="242878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654467DB-3EFF-4B98-AF35-E0DB8EDA6F79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FD94E9F-AE72-4A9D-9195-344FFF5E951C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E08ACC52-7731-4FAD-8824-60214827C1F5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2D4DA9B-49BC-4CA2-A93B-A2582F3CE24C}"/>
              </a:ext>
            </a:extLst>
          </p:cNvPr>
          <p:cNvGrpSpPr/>
          <p:nvPr/>
        </p:nvGrpSpPr>
        <p:grpSpPr>
          <a:xfrm>
            <a:off x="5389248" y="4539804"/>
            <a:ext cx="1379207" cy="242878"/>
            <a:chOff x="5384905" y="1066293"/>
            <a:chExt cx="1379207" cy="242878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B728BA1-A260-4772-92AF-C8D6D13B7A16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319A6BB-0C95-481E-B697-02737DA194A9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C78907CD-883A-415D-AC77-8929E8DBCD7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8C89416B-0A2B-471F-89BA-24FC61DD2789}"/>
              </a:ext>
            </a:extLst>
          </p:cNvPr>
          <p:cNvGrpSpPr/>
          <p:nvPr/>
        </p:nvGrpSpPr>
        <p:grpSpPr>
          <a:xfrm>
            <a:off x="5389248" y="4100557"/>
            <a:ext cx="1379207" cy="242878"/>
            <a:chOff x="5384905" y="1066293"/>
            <a:chExt cx="1379207" cy="242878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9F07933C-6767-4980-8A49-B069CD658E5D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26CEC06-6D25-407F-BD28-876C46EB227D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901C0C93-0A2D-477E-B69F-750D8BE8D720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9394C5E-9ACC-4AF7-ABDC-296EE1C2CA54}"/>
              </a:ext>
            </a:extLst>
          </p:cNvPr>
          <p:cNvGrpSpPr/>
          <p:nvPr/>
        </p:nvGrpSpPr>
        <p:grpSpPr>
          <a:xfrm>
            <a:off x="5389248" y="4979051"/>
            <a:ext cx="1379207" cy="242878"/>
            <a:chOff x="5384905" y="1066293"/>
            <a:chExt cx="1379207" cy="242878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8422FAB8-EA5E-4FBA-B438-FBA93E7728A6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F794E44-ED4A-4B39-9209-E7EE61A39F4B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6E4BD2B9-98E5-4EA8-90E6-A3B9F9333D8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BE24F6FE-308A-4D14-87A3-959B20E4D3A6}"/>
              </a:ext>
            </a:extLst>
          </p:cNvPr>
          <p:cNvGrpSpPr/>
          <p:nvPr/>
        </p:nvGrpSpPr>
        <p:grpSpPr>
          <a:xfrm>
            <a:off x="5389248" y="5418298"/>
            <a:ext cx="1379207" cy="242878"/>
            <a:chOff x="5384905" y="1066293"/>
            <a:chExt cx="1379207" cy="242878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DD001FC-6202-4758-AF72-C3FDCA839825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0212B463-E01E-4AA3-A08F-F0B6EC1925CF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00A2B6C4-55A1-498C-9C31-2C5F943B5C01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457888C-98C8-4C96-8A26-4460A05BD109}"/>
              </a:ext>
            </a:extLst>
          </p:cNvPr>
          <p:cNvGrpSpPr/>
          <p:nvPr/>
        </p:nvGrpSpPr>
        <p:grpSpPr>
          <a:xfrm>
            <a:off x="5389248" y="5857541"/>
            <a:ext cx="1379207" cy="242878"/>
            <a:chOff x="5384905" y="1066293"/>
            <a:chExt cx="1379207" cy="242878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E3550594-5E76-4E5F-9D0C-9AAAA82F1512}"/>
                </a:ext>
              </a:extLst>
            </p:cNvPr>
            <p:cNvSpPr/>
            <p:nvPr/>
          </p:nvSpPr>
          <p:spPr>
            <a:xfrm>
              <a:off x="5384905" y="1066293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3FA6EFF-A838-43B1-9A7C-F221686E8806}"/>
                </a:ext>
              </a:extLst>
            </p:cNvPr>
            <p:cNvSpPr/>
            <p:nvPr/>
          </p:nvSpPr>
          <p:spPr>
            <a:xfrm rot="3480512">
              <a:off x="6528642" y="1073701"/>
              <a:ext cx="235470" cy="235470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4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0886B187-3D70-4846-9D89-CCEB36041779}"/>
                </a:ext>
              </a:extLst>
            </p:cNvPr>
            <p:cNvSpPr/>
            <p:nvPr/>
          </p:nvSpPr>
          <p:spPr>
            <a:xfrm>
              <a:off x="5486400" y="1143000"/>
              <a:ext cx="1172980" cy="93272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95000"/>
                  </a:schemeClr>
                </a:gs>
                <a:gs pos="100000">
                  <a:schemeClr val="tx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</p:spTree>
    <p:extLst>
      <p:ext uri="{BB962C8B-B14F-4D97-AF65-F5344CB8AC3E}">
        <p14:creationId xmlns:p14="http://schemas.microsoft.com/office/powerpoint/2010/main" val="3268492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Lalezar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irannovin</dc:creator>
  <cp:lastModifiedBy>ahmad</cp:lastModifiedBy>
  <cp:revision>5</cp:revision>
  <dcterms:created xsi:type="dcterms:W3CDTF">2006-08-16T00:00:00Z</dcterms:created>
  <dcterms:modified xsi:type="dcterms:W3CDTF">2023-01-15T12:30:46Z</dcterms:modified>
</cp:coreProperties>
</file>