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861BB-8E5A-4591-BCAB-4C56062A8FC3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345EB4-E8BD-4136-8277-934B5A9EA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260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181EF5-B19B-4EA6-8ED6-26BADA083F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303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jp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6269F8C-CEDB-41DF-83D3-AE89566CB7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88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72C232EF-910F-4ACA-9B25-D803F592C9FC}"/>
              </a:ext>
            </a:extLst>
          </p:cNvPr>
          <p:cNvGrpSpPr/>
          <p:nvPr/>
        </p:nvGrpSpPr>
        <p:grpSpPr>
          <a:xfrm>
            <a:off x="149166" y="219842"/>
            <a:ext cx="8458200" cy="707405"/>
            <a:chOff x="1459334" y="-3488584"/>
            <a:chExt cx="8458200" cy="707405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C2128F8E-C399-433E-A028-765C1BA7DAB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000" t="2501" r="3334" b="90000"/>
            <a:stretch/>
          </p:blipFill>
          <p:spPr>
            <a:xfrm>
              <a:off x="1459334" y="-3466979"/>
              <a:ext cx="8458200" cy="6858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9BA9D5C-FAF9-4475-A160-FA715981265C}"/>
                </a:ext>
              </a:extLst>
            </p:cNvPr>
            <p:cNvSpPr/>
            <p:nvPr/>
          </p:nvSpPr>
          <p:spPr>
            <a:xfrm>
              <a:off x="1674717" y="-3488584"/>
              <a:ext cx="3200400" cy="649637"/>
            </a:xfrm>
            <a:prstGeom prst="rect">
              <a:avLst/>
            </a:prstGeom>
            <a:solidFill>
              <a:srgbClr val="EEEE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302D88CB-EA3A-45D7-989E-3409A528750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9198" y="228600"/>
            <a:ext cx="667602" cy="663181"/>
          </a:xfrm>
          <a:prstGeom prst="ellipse">
            <a:avLst/>
          </a:prstGeom>
          <a:ln w="6350" cap="rnd">
            <a:solidFill>
              <a:schemeClr val="bg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FE37D5AC-840D-4A25-B73E-C7AF18B9C86D}"/>
              </a:ext>
            </a:extLst>
          </p:cNvPr>
          <p:cNvSpPr txBox="1"/>
          <p:nvPr/>
        </p:nvSpPr>
        <p:spPr>
          <a:xfrm>
            <a:off x="1134928" y="276386"/>
            <a:ext cx="42371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dirty="0">
                <a:latin typeface="IRANSans" panose="020B0506030804020204" pitchFamily="34" charset="-78"/>
                <a:cs typeface="IRANSans" panose="020B0506030804020204" pitchFamily="34" charset="-78"/>
              </a:rPr>
              <a:t>جادوی پاورپوینت</a:t>
            </a:r>
            <a:endParaRPr lang="en-US" sz="1600" dirty="0">
              <a:latin typeface="IRANSans" panose="020B0506030804020204" pitchFamily="34" charset="-78"/>
              <a:cs typeface="IRANSans" panose="020B0506030804020204" pitchFamily="34" charset="-7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2570EE3-04E5-4373-B8A6-4773204E9114}"/>
              </a:ext>
            </a:extLst>
          </p:cNvPr>
          <p:cNvSpPr txBox="1"/>
          <p:nvPr/>
        </p:nvSpPr>
        <p:spPr>
          <a:xfrm>
            <a:off x="1180223" y="545068"/>
            <a:ext cx="2384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online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6EE3763-0BFD-4E0B-8B54-4AAF78C5E4CC}"/>
              </a:ext>
            </a:extLst>
          </p:cNvPr>
          <p:cNvSpPr txBox="1"/>
          <p:nvPr/>
        </p:nvSpPr>
        <p:spPr>
          <a:xfrm>
            <a:off x="1144367" y="514780"/>
            <a:ext cx="2384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Typing…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119C949-8060-441C-B69A-B578A697456E}"/>
              </a:ext>
            </a:extLst>
          </p:cNvPr>
          <p:cNvGrpSpPr/>
          <p:nvPr/>
        </p:nvGrpSpPr>
        <p:grpSpPr>
          <a:xfrm>
            <a:off x="342900" y="2806263"/>
            <a:ext cx="5006534" cy="796428"/>
            <a:chOff x="342900" y="2806263"/>
            <a:chExt cx="5006534" cy="796428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E14A1FC3-BAD6-4F4D-B057-B70BB6EA6D0B}"/>
                </a:ext>
              </a:extLst>
            </p:cNvPr>
            <p:cNvGrpSpPr/>
            <p:nvPr/>
          </p:nvGrpSpPr>
          <p:grpSpPr>
            <a:xfrm>
              <a:off x="342900" y="2806263"/>
              <a:ext cx="4686300" cy="759998"/>
              <a:chOff x="342900" y="2806263"/>
              <a:chExt cx="4686300" cy="759998"/>
            </a:xfrm>
          </p:grpSpPr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65AB7C2B-6F17-4F98-BD52-199EE34D767A}"/>
                  </a:ext>
                </a:extLst>
              </p:cNvPr>
              <p:cNvSpPr/>
              <p:nvPr/>
            </p:nvSpPr>
            <p:spPr>
              <a:xfrm rot="10800000">
                <a:off x="342900" y="2806263"/>
                <a:ext cx="4686300" cy="759998"/>
              </a:xfrm>
              <a:custGeom>
                <a:avLst/>
                <a:gdLst>
                  <a:gd name="connsiteX0" fmla="*/ 3273134 w 3497144"/>
                  <a:gd name="connsiteY0" fmla="*/ 639677 h 639677"/>
                  <a:gd name="connsiteX1" fmla="*/ 41566 w 3497144"/>
                  <a:gd name="connsiteY1" fmla="*/ 639677 h 639677"/>
                  <a:gd name="connsiteX2" fmla="*/ 0 w 3497144"/>
                  <a:gd name="connsiteY2" fmla="*/ 598111 h 639677"/>
                  <a:gd name="connsiteX3" fmla="*/ 0 w 3497144"/>
                  <a:gd name="connsiteY3" fmla="*/ 41566 h 639677"/>
                  <a:gd name="connsiteX4" fmla="*/ 41566 w 3497144"/>
                  <a:gd name="connsiteY4" fmla="*/ 0 h 639677"/>
                  <a:gd name="connsiteX5" fmla="*/ 3273134 w 3497144"/>
                  <a:gd name="connsiteY5" fmla="*/ 0 h 639677"/>
                  <a:gd name="connsiteX6" fmla="*/ 3314700 w 3497144"/>
                  <a:gd name="connsiteY6" fmla="*/ 41566 h 639677"/>
                  <a:gd name="connsiteX7" fmla="*/ 3314700 w 3497144"/>
                  <a:gd name="connsiteY7" fmla="*/ 538603 h 639677"/>
                  <a:gd name="connsiteX8" fmla="*/ 3497144 w 3497144"/>
                  <a:gd name="connsiteY8" fmla="*/ 639676 h 639677"/>
                  <a:gd name="connsiteX9" fmla="*/ 3273136 w 3497144"/>
                  <a:gd name="connsiteY9" fmla="*/ 639676 h 639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497144" h="639677">
                    <a:moveTo>
                      <a:pt x="3273134" y="639677"/>
                    </a:moveTo>
                    <a:lnTo>
                      <a:pt x="41566" y="639677"/>
                    </a:lnTo>
                    <a:cubicBezTo>
                      <a:pt x="18610" y="639677"/>
                      <a:pt x="0" y="621067"/>
                      <a:pt x="0" y="598111"/>
                    </a:cubicBezTo>
                    <a:lnTo>
                      <a:pt x="0" y="41566"/>
                    </a:lnTo>
                    <a:cubicBezTo>
                      <a:pt x="0" y="18610"/>
                      <a:pt x="18610" y="0"/>
                      <a:pt x="41566" y="0"/>
                    </a:cubicBezTo>
                    <a:lnTo>
                      <a:pt x="3273134" y="0"/>
                    </a:lnTo>
                    <a:cubicBezTo>
                      <a:pt x="3296090" y="0"/>
                      <a:pt x="3314700" y="18610"/>
                      <a:pt x="3314700" y="41566"/>
                    </a:cubicBezTo>
                    <a:lnTo>
                      <a:pt x="3314700" y="538603"/>
                    </a:lnTo>
                    <a:lnTo>
                      <a:pt x="3497144" y="639676"/>
                    </a:lnTo>
                    <a:lnTo>
                      <a:pt x="3273136" y="63967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D6AF0697-743B-4A24-8078-86A9F87600C1}"/>
                  </a:ext>
                </a:extLst>
              </p:cNvPr>
              <p:cNvSpPr/>
              <p:nvPr/>
            </p:nvSpPr>
            <p:spPr>
              <a:xfrm>
                <a:off x="913683" y="2893874"/>
                <a:ext cx="3810000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fa-IR" sz="1600" dirty="0">
                    <a:solidFill>
                      <a:prstClr val="black"/>
                    </a:solidFill>
                    <a:latin typeface="IRANSans" panose="020B0506030804020204" pitchFamily="34" charset="-78"/>
                    <a:cs typeface="IRANSans" panose="020B0506030804020204" pitchFamily="34" charset="-78"/>
                  </a:rPr>
                  <a:t>سلام به نظرتون الان داریم با چه برنامه ای چت میکنیم ؟</a:t>
                </a:r>
                <a:endParaRPr lang="en-US" sz="1600" dirty="0">
                  <a:solidFill>
                    <a:prstClr val="black"/>
                  </a:solidFill>
                  <a:latin typeface="IRANSans" panose="020B0506030804020204" pitchFamily="34" charset="-78"/>
                  <a:cs typeface="IRANSans" panose="020B0506030804020204" pitchFamily="34" charset="-78"/>
                </a:endParaRPr>
              </a:p>
            </p:txBody>
          </p:sp>
        </p:grp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3872C165-5BDF-47CB-8D86-E3532D65AC00}"/>
                </a:ext>
              </a:extLst>
            </p:cNvPr>
            <p:cNvSpPr txBox="1"/>
            <p:nvPr/>
          </p:nvSpPr>
          <p:spPr>
            <a:xfrm>
              <a:off x="4548753" y="3341081"/>
              <a:ext cx="8006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050" dirty="0">
                  <a:solidFill>
                    <a:schemeClr val="bg1">
                      <a:lumMod val="65000"/>
                    </a:schemeClr>
                  </a:solidFill>
                </a:rPr>
                <a:t>12:49</a:t>
              </a:r>
              <a:endParaRPr lang="en-US" sz="105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C0B25018-B9DE-4EDC-93DF-36491A2A15DC}"/>
              </a:ext>
            </a:extLst>
          </p:cNvPr>
          <p:cNvSpPr txBox="1"/>
          <p:nvPr/>
        </p:nvSpPr>
        <p:spPr>
          <a:xfrm>
            <a:off x="1771359" y="5542828"/>
            <a:ext cx="8006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50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56AE5FE-AE39-46D1-9F0E-3ADE2065D646}"/>
              </a:ext>
            </a:extLst>
          </p:cNvPr>
          <p:cNvGrpSpPr/>
          <p:nvPr/>
        </p:nvGrpSpPr>
        <p:grpSpPr>
          <a:xfrm>
            <a:off x="1021281" y="1175253"/>
            <a:ext cx="7710321" cy="1926578"/>
            <a:chOff x="715160" y="1133098"/>
            <a:chExt cx="7710321" cy="1926578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45200D47-4056-41EF-82A9-41D8400CA918}"/>
                </a:ext>
              </a:extLst>
            </p:cNvPr>
            <p:cNvGrpSpPr/>
            <p:nvPr/>
          </p:nvGrpSpPr>
          <p:grpSpPr>
            <a:xfrm>
              <a:off x="715160" y="1133098"/>
              <a:ext cx="7710321" cy="1926578"/>
              <a:chOff x="715160" y="1199847"/>
              <a:chExt cx="7710321" cy="1926578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FBB97E3F-4CBF-447D-B95D-9E5B8FE94836}"/>
                  </a:ext>
                </a:extLst>
              </p:cNvPr>
              <p:cNvSpPr/>
              <p:nvPr/>
            </p:nvSpPr>
            <p:spPr>
              <a:xfrm flipV="1">
                <a:off x="4043981" y="1199847"/>
                <a:ext cx="4381500" cy="1184958"/>
              </a:xfrm>
              <a:custGeom>
                <a:avLst/>
                <a:gdLst>
                  <a:gd name="connsiteX0" fmla="*/ 100462 w 5336721"/>
                  <a:gd name="connsiteY0" fmla="*/ 1471966 h 1471966"/>
                  <a:gd name="connsiteX1" fmla="*/ 4879521 w 5336721"/>
                  <a:gd name="connsiteY1" fmla="*/ 1471966 h 1471966"/>
                  <a:gd name="connsiteX2" fmla="*/ 5007659 w 5336721"/>
                  <a:gd name="connsiteY2" fmla="*/ 1471966 h 1471966"/>
                  <a:gd name="connsiteX3" fmla="*/ 5336721 w 5336721"/>
                  <a:gd name="connsiteY3" fmla="*/ 1471966 h 1471966"/>
                  <a:gd name="connsiteX4" fmla="*/ 5108121 w 5336721"/>
                  <a:gd name="connsiteY4" fmla="*/ 1332575 h 1471966"/>
                  <a:gd name="connsiteX5" fmla="*/ 5108121 w 5336721"/>
                  <a:gd name="connsiteY5" fmla="*/ 100462 h 1471966"/>
                  <a:gd name="connsiteX6" fmla="*/ 5007659 w 5336721"/>
                  <a:gd name="connsiteY6" fmla="*/ 0 h 1471966"/>
                  <a:gd name="connsiteX7" fmla="*/ 100462 w 5336721"/>
                  <a:gd name="connsiteY7" fmla="*/ 0 h 1471966"/>
                  <a:gd name="connsiteX8" fmla="*/ 0 w 5336721"/>
                  <a:gd name="connsiteY8" fmla="*/ 100462 h 1471966"/>
                  <a:gd name="connsiteX9" fmla="*/ 0 w 5336721"/>
                  <a:gd name="connsiteY9" fmla="*/ 1371504 h 1471966"/>
                  <a:gd name="connsiteX10" fmla="*/ 100462 w 5336721"/>
                  <a:gd name="connsiteY10" fmla="*/ 1471966 h 14719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5336721" h="1471966">
                    <a:moveTo>
                      <a:pt x="100462" y="1471966"/>
                    </a:moveTo>
                    <a:lnTo>
                      <a:pt x="4879521" y="1471966"/>
                    </a:lnTo>
                    <a:lnTo>
                      <a:pt x="5007659" y="1471966"/>
                    </a:lnTo>
                    <a:lnTo>
                      <a:pt x="5336721" y="1471966"/>
                    </a:lnTo>
                    <a:lnTo>
                      <a:pt x="5108121" y="1332575"/>
                    </a:lnTo>
                    <a:lnTo>
                      <a:pt x="5108121" y="100462"/>
                    </a:lnTo>
                    <a:cubicBezTo>
                      <a:pt x="5108121" y="44978"/>
                      <a:pt x="5063143" y="0"/>
                      <a:pt x="5007659" y="0"/>
                    </a:cubicBezTo>
                    <a:lnTo>
                      <a:pt x="100462" y="0"/>
                    </a:lnTo>
                    <a:cubicBezTo>
                      <a:pt x="44978" y="0"/>
                      <a:pt x="0" y="44978"/>
                      <a:pt x="0" y="100462"/>
                    </a:cubicBezTo>
                    <a:lnTo>
                      <a:pt x="0" y="1371504"/>
                    </a:lnTo>
                    <a:cubicBezTo>
                      <a:pt x="0" y="1426988"/>
                      <a:pt x="44978" y="1471966"/>
                      <a:pt x="100462" y="1471966"/>
                    </a:cubicBezTo>
                    <a:close/>
                  </a:path>
                </a:pathLst>
              </a:custGeom>
              <a:solidFill>
                <a:srgbClr val="DBF9C7"/>
              </a:solidFill>
              <a:ln>
                <a:solidFill>
                  <a:srgbClr val="DDF9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6BEFC01-29B8-4581-80F6-BE2B71DE163D}"/>
                  </a:ext>
                </a:extLst>
              </p:cNvPr>
              <p:cNvSpPr txBox="1"/>
              <p:nvPr/>
            </p:nvSpPr>
            <p:spPr>
              <a:xfrm>
                <a:off x="7641334" y="1304436"/>
                <a:ext cx="65084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>
                    <a:latin typeface="IRANSans" panose="020B0506030804020204" pitchFamily="34" charset="-78"/>
                    <a:cs typeface="IRANSans" panose="020B0506030804020204" pitchFamily="34" charset="-78"/>
                  </a:rPr>
                  <a:t>سلام</a:t>
                </a:r>
                <a:endParaRPr lang="en-US" sz="1600" dirty="0">
                  <a:latin typeface="IRANSans" panose="020B0506030804020204" pitchFamily="34" charset="-78"/>
                  <a:cs typeface="IRANSans" panose="020B0506030804020204" pitchFamily="34" charset="-78"/>
                </a:endParaRP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423F3632-690C-4FF2-BD69-EC733E0A05E9}"/>
                  </a:ext>
                </a:extLst>
              </p:cNvPr>
              <p:cNvSpPr txBox="1"/>
              <p:nvPr/>
            </p:nvSpPr>
            <p:spPr>
              <a:xfrm>
                <a:off x="4112292" y="1559589"/>
                <a:ext cx="409417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fa-IR" sz="1600" dirty="0">
                    <a:latin typeface="IRANSans" panose="020B0506030804020204" pitchFamily="34" charset="-78"/>
                    <a:cs typeface="IRANSans" panose="020B0506030804020204" pitchFamily="34" charset="-78"/>
                  </a:rPr>
                  <a:t>من شنیدم نمیشه با پاورپوینت چت کرد؟</a:t>
                </a:r>
                <a:endParaRPr lang="en-US" sz="1600" dirty="0">
                  <a:latin typeface="IRANSans" panose="020B0506030804020204" pitchFamily="34" charset="-78"/>
                  <a:cs typeface="IRANSans" panose="020B0506030804020204" pitchFamily="34" charset="-78"/>
                </a:endParaRP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E8DC9B37-1507-4DBF-B63D-28662435F842}"/>
                  </a:ext>
                </a:extLst>
              </p:cNvPr>
              <p:cNvSpPr txBox="1"/>
              <p:nvPr/>
            </p:nvSpPr>
            <p:spPr>
              <a:xfrm>
                <a:off x="7406215" y="1861311"/>
                <a:ext cx="93639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>
                    <a:latin typeface="IRANSans" panose="020B0506030804020204" pitchFamily="34" charset="-78"/>
                    <a:cs typeface="IRANSans" panose="020B0506030804020204" pitchFamily="34" charset="-78"/>
                  </a:rPr>
                  <a:t>درسته ؟</a:t>
                </a:r>
                <a:endParaRPr lang="en-US" sz="1600" dirty="0">
                  <a:latin typeface="IRANSans" panose="020B0506030804020204" pitchFamily="34" charset="-78"/>
                  <a:cs typeface="IRANSans" panose="020B0506030804020204" pitchFamily="34" charset="-78"/>
                </a:endParaRP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1B06F4BD-DEB6-479E-8ECF-230505863A0C}"/>
                  </a:ext>
                </a:extLst>
              </p:cNvPr>
              <p:cNvSpPr txBox="1"/>
              <p:nvPr/>
            </p:nvSpPr>
            <p:spPr>
              <a:xfrm>
                <a:off x="715160" y="2787871"/>
                <a:ext cx="409417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endParaRPr lang="en-US" sz="1600" dirty="0">
                  <a:latin typeface="IRANSans" panose="020B0506030804020204" pitchFamily="34" charset="-78"/>
                  <a:cs typeface="IRANSans" panose="020B0506030804020204" pitchFamily="34" charset="-78"/>
                </a:endParaRPr>
              </a:p>
            </p:txBody>
          </p:sp>
        </p:grp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96811895-C1E0-4BBE-9337-496FB9AA32ED}"/>
                </a:ext>
              </a:extLst>
            </p:cNvPr>
            <p:cNvSpPr txBox="1"/>
            <p:nvPr/>
          </p:nvSpPr>
          <p:spPr>
            <a:xfrm>
              <a:off x="7512891" y="2092419"/>
              <a:ext cx="8006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050" dirty="0">
                  <a:solidFill>
                    <a:schemeClr val="bg1">
                      <a:lumMod val="65000"/>
                    </a:schemeClr>
                  </a:solidFill>
                </a:rPr>
                <a:t>12:48</a:t>
              </a:r>
              <a:endParaRPr lang="en-US" sz="105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A1D27A4D-11E6-49CA-B3F3-102F8F510A89}"/>
              </a:ext>
            </a:extLst>
          </p:cNvPr>
          <p:cNvSpPr/>
          <p:nvPr/>
        </p:nvSpPr>
        <p:spPr>
          <a:xfrm rot="13249218">
            <a:off x="8424734" y="2180606"/>
            <a:ext cx="57420" cy="98558"/>
          </a:xfrm>
          <a:custGeom>
            <a:avLst/>
            <a:gdLst>
              <a:gd name="connsiteX0" fmla="*/ 83155 w 178907"/>
              <a:gd name="connsiteY0" fmla="*/ 443912 h 446817"/>
              <a:gd name="connsiteX1" fmla="*/ 20338 w 178907"/>
              <a:gd name="connsiteY1" fmla="*/ 446817 h 446817"/>
              <a:gd name="connsiteX2" fmla="*/ 3015 w 178907"/>
              <a:gd name="connsiteY2" fmla="*/ 72242 h 446817"/>
              <a:gd name="connsiteX3" fmla="*/ 1972 w 178907"/>
              <a:gd name="connsiteY3" fmla="*/ 72242 h 446817"/>
              <a:gd name="connsiteX4" fmla="*/ 1972 w 178907"/>
              <a:gd name="connsiteY4" fmla="*/ 49694 h 446817"/>
              <a:gd name="connsiteX5" fmla="*/ 0 w 178907"/>
              <a:gd name="connsiteY5" fmla="*/ 7048 h 446817"/>
              <a:gd name="connsiteX6" fmla="*/ 1972 w 178907"/>
              <a:gd name="connsiteY6" fmla="*/ 6957 h 446817"/>
              <a:gd name="connsiteX7" fmla="*/ 1972 w 178907"/>
              <a:gd name="connsiteY7" fmla="*/ 0 h 446817"/>
              <a:gd name="connsiteX8" fmla="*/ 178907 w 178907"/>
              <a:gd name="connsiteY8" fmla="*/ 0 h 446817"/>
              <a:gd name="connsiteX9" fmla="*/ 178907 w 178907"/>
              <a:gd name="connsiteY9" fmla="*/ 72242 h 446817"/>
              <a:gd name="connsiteX10" fmla="*/ 65967 w 178907"/>
              <a:gd name="connsiteY10" fmla="*/ 72242 h 446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8907" h="446817">
                <a:moveTo>
                  <a:pt x="83155" y="443912"/>
                </a:moveTo>
                <a:lnTo>
                  <a:pt x="20338" y="446817"/>
                </a:lnTo>
                <a:lnTo>
                  <a:pt x="3015" y="72242"/>
                </a:lnTo>
                <a:lnTo>
                  <a:pt x="1972" y="72242"/>
                </a:lnTo>
                <a:lnTo>
                  <a:pt x="1972" y="49694"/>
                </a:lnTo>
                <a:lnTo>
                  <a:pt x="0" y="7048"/>
                </a:lnTo>
                <a:lnTo>
                  <a:pt x="1972" y="6957"/>
                </a:lnTo>
                <a:lnTo>
                  <a:pt x="1972" y="0"/>
                </a:lnTo>
                <a:lnTo>
                  <a:pt x="178907" y="0"/>
                </a:lnTo>
                <a:lnTo>
                  <a:pt x="178907" y="72242"/>
                </a:lnTo>
                <a:lnTo>
                  <a:pt x="65967" y="72242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4AF6C1D3-B8EC-46C2-B756-627CD4E86B09}"/>
              </a:ext>
            </a:extLst>
          </p:cNvPr>
          <p:cNvSpPr/>
          <p:nvPr/>
        </p:nvSpPr>
        <p:spPr>
          <a:xfrm rot="13249218">
            <a:off x="8370795" y="2166222"/>
            <a:ext cx="57420" cy="98558"/>
          </a:xfrm>
          <a:custGeom>
            <a:avLst/>
            <a:gdLst>
              <a:gd name="connsiteX0" fmla="*/ 83155 w 178907"/>
              <a:gd name="connsiteY0" fmla="*/ 443912 h 446817"/>
              <a:gd name="connsiteX1" fmla="*/ 20338 w 178907"/>
              <a:gd name="connsiteY1" fmla="*/ 446817 h 446817"/>
              <a:gd name="connsiteX2" fmla="*/ 3015 w 178907"/>
              <a:gd name="connsiteY2" fmla="*/ 72242 h 446817"/>
              <a:gd name="connsiteX3" fmla="*/ 1972 w 178907"/>
              <a:gd name="connsiteY3" fmla="*/ 72242 h 446817"/>
              <a:gd name="connsiteX4" fmla="*/ 1972 w 178907"/>
              <a:gd name="connsiteY4" fmla="*/ 49694 h 446817"/>
              <a:gd name="connsiteX5" fmla="*/ 0 w 178907"/>
              <a:gd name="connsiteY5" fmla="*/ 7048 h 446817"/>
              <a:gd name="connsiteX6" fmla="*/ 1972 w 178907"/>
              <a:gd name="connsiteY6" fmla="*/ 6957 h 446817"/>
              <a:gd name="connsiteX7" fmla="*/ 1972 w 178907"/>
              <a:gd name="connsiteY7" fmla="*/ 0 h 446817"/>
              <a:gd name="connsiteX8" fmla="*/ 178907 w 178907"/>
              <a:gd name="connsiteY8" fmla="*/ 0 h 446817"/>
              <a:gd name="connsiteX9" fmla="*/ 178907 w 178907"/>
              <a:gd name="connsiteY9" fmla="*/ 72242 h 446817"/>
              <a:gd name="connsiteX10" fmla="*/ 65967 w 178907"/>
              <a:gd name="connsiteY10" fmla="*/ 72242 h 446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8907" h="446817">
                <a:moveTo>
                  <a:pt x="83155" y="443912"/>
                </a:moveTo>
                <a:lnTo>
                  <a:pt x="20338" y="446817"/>
                </a:lnTo>
                <a:lnTo>
                  <a:pt x="3015" y="72242"/>
                </a:lnTo>
                <a:lnTo>
                  <a:pt x="1972" y="72242"/>
                </a:lnTo>
                <a:lnTo>
                  <a:pt x="1972" y="49694"/>
                </a:lnTo>
                <a:lnTo>
                  <a:pt x="0" y="7048"/>
                </a:lnTo>
                <a:lnTo>
                  <a:pt x="1972" y="6957"/>
                </a:lnTo>
                <a:lnTo>
                  <a:pt x="1972" y="0"/>
                </a:lnTo>
                <a:lnTo>
                  <a:pt x="178907" y="0"/>
                </a:lnTo>
                <a:lnTo>
                  <a:pt x="178907" y="72242"/>
                </a:lnTo>
                <a:lnTo>
                  <a:pt x="65967" y="72242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C79A389E-BFFE-48E4-856B-5A9011B8E88D}"/>
              </a:ext>
            </a:extLst>
          </p:cNvPr>
          <p:cNvGrpSpPr/>
          <p:nvPr/>
        </p:nvGrpSpPr>
        <p:grpSpPr>
          <a:xfrm>
            <a:off x="-81569" y="4051986"/>
            <a:ext cx="8704125" cy="1364734"/>
            <a:chOff x="123078" y="1291629"/>
            <a:chExt cx="8704125" cy="1364734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C1324D58-AFEB-4636-A690-A1B6068C23EC}"/>
                </a:ext>
              </a:extLst>
            </p:cNvPr>
            <p:cNvSpPr/>
            <p:nvPr/>
          </p:nvSpPr>
          <p:spPr>
            <a:xfrm flipV="1">
              <a:off x="6528217" y="1291629"/>
              <a:ext cx="2298986" cy="525460"/>
            </a:xfrm>
            <a:custGeom>
              <a:avLst/>
              <a:gdLst>
                <a:gd name="connsiteX0" fmla="*/ 100462 w 5336721"/>
                <a:gd name="connsiteY0" fmla="*/ 1471966 h 1471966"/>
                <a:gd name="connsiteX1" fmla="*/ 4879521 w 5336721"/>
                <a:gd name="connsiteY1" fmla="*/ 1471966 h 1471966"/>
                <a:gd name="connsiteX2" fmla="*/ 5007659 w 5336721"/>
                <a:gd name="connsiteY2" fmla="*/ 1471966 h 1471966"/>
                <a:gd name="connsiteX3" fmla="*/ 5336721 w 5336721"/>
                <a:gd name="connsiteY3" fmla="*/ 1471966 h 1471966"/>
                <a:gd name="connsiteX4" fmla="*/ 5108121 w 5336721"/>
                <a:gd name="connsiteY4" fmla="*/ 1332575 h 1471966"/>
                <a:gd name="connsiteX5" fmla="*/ 5108121 w 5336721"/>
                <a:gd name="connsiteY5" fmla="*/ 100462 h 1471966"/>
                <a:gd name="connsiteX6" fmla="*/ 5007659 w 5336721"/>
                <a:gd name="connsiteY6" fmla="*/ 0 h 1471966"/>
                <a:gd name="connsiteX7" fmla="*/ 100462 w 5336721"/>
                <a:gd name="connsiteY7" fmla="*/ 0 h 1471966"/>
                <a:gd name="connsiteX8" fmla="*/ 0 w 5336721"/>
                <a:gd name="connsiteY8" fmla="*/ 100462 h 1471966"/>
                <a:gd name="connsiteX9" fmla="*/ 0 w 5336721"/>
                <a:gd name="connsiteY9" fmla="*/ 1371504 h 1471966"/>
                <a:gd name="connsiteX10" fmla="*/ 100462 w 5336721"/>
                <a:gd name="connsiteY10" fmla="*/ 1471966 h 1471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336721" h="1471966">
                  <a:moveTo>
                    <a:pt x="100462" y="1471966"/>
                  </a:moveTo>
                  <a:lnTo>
                    <a:pt x="4879521" y="1471966"/>
                  </a:lnTo>
                  <a:lnTo>
                    <a:pt x="5007659" y="1471966"/>
                  </a:lnTo>
                  <a:lnTo>
                    <a:pt x="5336721" y="1471966"/>
                  </a:lnTo>
                  <a:lnTo>
                    <a:pt x="5108121" y="1332575"/>
                  </a:lnTo>
                  <a:lnTo>
                    <a:pt x="5108121" y="100462"/>
                  </a:lnTo>
                  <a:cubicBezTo>
                    <a:pt x="5108121" y="44978"/>
                    <a:pt x="5063143" y="0"/>
                    <a:pt x="5007659" y="0"/>
                  </a:cubicBezTo>
                  <a:lnTo>
                    <a:pt x="100462" y="0"/>
                  </a:lnTo>
                  <a:cubicBezTo>
                    <a:pt x="44978" y="0"/>
                    <a:pt x="0" y="44978"/>
                    <a:pt x="0" y="100462"/>
                  </a:cubicBezTo>
                  <a:lnTo>
                    <a:pt x="0" y="1371504"/>
                  </a:lnTo>
                  <a:cubicBezTo>
                    <a:pt x="0" y="1426988"/>
                    <a:pt x="44978" y="1471966"/>
                    <a:pt x="100462" y="1471966"/>
                  </a:cubicBezTo>
                  <a:close/>
                </a:path>
              </a:pathLst>
            </a:custGeom>
            <a:solidFill>
              <a:srgbClr val="DBF9C7"/>
            </a:solidFill>
            <a:ln>
              <a:solidFill>
                <a:srgbClr val="DDF9C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120D1522-B9FE-4262-9480-BF249B14485A}"/>
                </a:ext>
              </a:extLst>
            </p:cNvPr>
            <p:cNvSpPr txBox="1"/>
            <p:nvPr/>
          </p:nvSpPr>
          <p:spPr>
            <a:xfrm>
              <a:off x="7368661" y="1322121"/>
              <a:ext cx="126165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600" dirty="0">
                  <a:latin typeface="IRANSans" panose="020B0506030804020204" pitchFamily="34" charset="-78"/>
                  <a:cs typeface="IRANSans" panose="020B0506030804020204" pitchFamily="34" charset="-78"/>
                </a:rPr>
                <a:t>پاورپوینت ؟</a:t>
              </a:r>
              <a:endParaRPr lang="en-US" sz="1600" dirty="0">
                <a:latin typeface="IRANSans" panose="020B0506030804020204" pitchFamily="34" charset="-78"/>
                <a:cs typeface="IRANSans" panose="020B0506030804020204" pitchFamily="34" charset="-78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C8EA030D-87B3-4093-BDAA-8204BC9C1F09}"/>
                </a:ext>
              </a:extLst>
            </p:cNvPr>
            <p:cNvSpPr txBox="1"/>
            <p:nvPr/>
          </p:nvSpPr>
          <p:spPr>
            <a:xfrm>
              <a:off x="7725741" y="1509024"/>
              <a:ext cx="93639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dirty="0">
                <a:latin typeface="IRANSans" panose="020B0506030804020204" pitchFamily="34" charset="-78"/>
                <a:cs typeface="IRANSans" panose="020B0506030804020204" pitchFamily="34" charset="-78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5B97061F-A780-404C-8A2F-8A324757D365}"/>
                </a:ext>
              </a:extLst>
            </p:cNvPr>
            <p:cNvSpPr txBox="1"/>
            <p:nvPr/>
          </p:nvSpPr>
          <p:spPr>
            <a:xfrm>
              <a:off x="123078" y="2317811"/>
              <a:ext cx="1504696" cy="338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sz="1600" dirty="0">
                  <a:latin typeface="IRANSans" panose="020B0506030804020204" pitchFamily="34" charset="-78"/>
                  <a:cs typeface="IRANSans" panose="020B0506030804020204" pitchFamily="34" charset="-78"/>
                </a:rPr>
                <a:t> </a:t>
              </a:r>
              <a:endParaRPr lang="en-US" sz="1600" dirty="0">
                <a:latin typeface="IRANSans" panose="020B0506030804020204" pitchFamily="34" charset="-78"/>
                <a:cs typeface="IRANSans" panose="020B0506030804020204" pitchFamily="34" charset="-78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8E19D1B-B11C-4169-A9C8-21214DE03BF8}"/>
              </a:ext>
            </a:extLst>
          </p:cNvPr>
          <p:cNvGrpSpPr/>
          <p:nvPr/>
        </p:nvGrpSpPr>
        <p:grpSpPr>
          <a:xfrm>
            <a:off x="546029" y="5172760"/>
            <a:ext cx="2026011" cy="513827"/>
            <a:chOff x="407833" y="6125722"/>
            <a:chExt cx="2026011" cy="513827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97D77D4C-A301-4A3A-816E-843A9DB5CFF9}"/>
                </a:ext>
              </a:extLst>
            </p:cNvPr>
            <p:cNvSpPr/>
            <p:nvPr/>
          </p:nvSpPr>
          <p:spPr>
            <a:xfrm rot="10800000">
              <a:off x="407833" y="6125722"/>
              <a:ext cx="1790700" cy="494245"/>
            </a:xfrm>
            <a:custGeom>
              <a:avLst/>
              <a:gdLst>
                <a:gd name="connsiteX0" fmla="*/ 3273134 w 3497144"/>
                <a:gd name="connsiteY0" fmla="*/ 639677 h 639677"/>
                <a:gd name="connsiteX1" fmla="*/ 41566 w 3497144"/>
                <a:gd name="connsiteY1" fmla="*/ 639677 h 639677"/>
                <a:gd name="connsiteX2" fmla="*/ 0 w 3497144"/>
                <a:gd name="connsiteY2" fmla="*/ 598111 h 639677"/>
                <a:gd name="connsiteX3" fmla="*/ 0 w 3497144"/>
                <a:gd name="connsiteY3" fmla="*/ 41566 h 639677"/>
                <a:gd name="connsiteX4" fmla="*/ 41566 w 3497144"/>
                <a:gd name="connsiteY4" fmla="*/ 0 h 639677"/>
                <a:gd name="connsiteX5" fmla="*/ 3273134 w 3497144"/>
                <a:gd name="connsiteY5" fmla="*/ 0 h 639677"/>
                <a:gd name="connsiteX6" fmla="*/ 3314700 w 3497144"/>
                <a:gd name="connsiteY6" fmla="*/ 41566 h 639677"/>
                <a:gd name="connsiteX7" fmla="*/ 3314700 w 3497144"/>
                <a:gd name="connsiteY7" fmla="*/ 538603 h 639677"/>
                <a:gd name="connsiteX8" fmla="*/ 3497144 w 3497144"/>
                <a:gd name="connsiteY8" fmla="*/ 639676 h 639677"/>
                <a:gd name="connsiteX9" fmla="*/ 3273136 w 3497144"/>
                <a:gd name="connsiteY9" fmla="*/ 639676 h 639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497144" h="639677">
                  <a:moveTo>
                    <a:pt x="3273134" y="639677"/>
                  </a:moveTo>
                  <a:lnTo>
                    <a:pt x="41566" y="639677"/>
                  </a:lnTo>
                  <a:cubicBezTo>
                    <a:pt x="18610" y="639677"/>
                    <a:pt x="0" y="621067"/>
                    <a:pt x="0" y="598111"/>
                  </a:cubicBezTo>
                  <a:lnTo>
                    <a:pt x="0" y="41566"/>
                  </a:lnTo>
                  <a:cubicBezTo>
                    <a:pt x="0" y="18610"/>
                    <a:pt x="18610" y="0"/>
                    <a:pt x="41566" y="0"/>
                  </a:cubicBezTo>
                  <a:lnTo>
                    <a:pt x="3273134" y="0"/>
                  </a:lnTo>
                  <a:cubicBezTo>
                    <a:pt x="3296090" y="0"/>
                    <a:pt x="3314700" y="18610"/>
                    <a:pt x="3314700" y="41566"/>
                  </a:cubicBezTo>
                  <a:lnTo>
                    <a:pt x="3314700" y="538603"/>
                  </a:lnTo>
                  <a:lnTo>
                    <a:pt x="3497144" y="639676"/>
                  </a:lnTo>
                  <a:lnTo>
                    <a:pt x="3273136" y="6396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FF9040BC-A365-42C6-BFE7-CA1A2F865575}"/>
                </a:ext>
              </a:extLst>
            </p:cNvPr>
            <p:cNvSpPr txBox="1"/>
            <p:nvPr/>
          </p:nvSpPr>
          <p:spPr>
            <a:xfrm>
              <a:off x="1633163" y="6377939"/>
              <a:ext cx="8006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050" dirty="0">
                  <a:solidFill>
                    <a:schemeClr val="bg1">
                      <a:lumMod val="65000"/>
                    </a:schemeClr>
                  </a:solidFill>
                </a:rPr>
                <a:t>12:52</a:t>
              </a:r>
              <a:endParaRPr lang="en-US" sz="105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44EE53B-014C-49F6-9677-259D1DDE1CA8}"/>
                </a:ext>
              </a:extLst>
            </p:cNvPr>
            <p:cNvSpPr/>
            <p:nvPr/>
          </p:nvSpPr>
          <p:spPr>
            <a:xfrm>
              <a:off x="1303183" y="6180853"/>
              <a:ext cx="40427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a-IR" sz="1600" dirty="0">
                  <a:solidFill>
                    <a:prstClr val="black"/>
                  </a:solidFill>
                  <a:latin typeface="IRANSans" panose="020B0506030804020204" pitchFamily="34" charset="-78"/>
                  <a:cs typeface="IRANSans" panose="020B0506030804020204" pitchFamily="34" charset="-78"/>
                </a:rPr>
                <a:t>بله</a:t>
              </a:r>
              <a:endParaRPr lang="en-US" dirty="0"/>
            </a:p>
          </p:txBody>
        </p:sp>
      </p:grpSp>
      <p:sp>
        <p:nvSpPr>
          <p:cNvPr id="67" name="TextBox 66">
            <a:extLst>
              <a:ext uri="{FF2B5EF4-FFF2-40B4-BE49-F238E27FC236}">
                <a16:creationId xmlns:a16="http://schemas.microsoft.com/office/drawing/2014/main" id="{D55ACD5F-57EE-4A57-849A-23935BD7F16F}"/>
              </a:ext>
            </a:extLst>
          </p:cNvPr>
          <p:cNvSpPr txBox="1"/>
          <p:nvPr/>
        </p:nvSpPr>
        <p:spPr>
          <a:xfrm>
            <a:off x="7808358" y="4377268"/>
            <a:ext cx="8006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050" dirty="0">
                <a:solidFill>
                  <a:schemeClr val="bg1">
                    <a:lumMod val="65000"/>
                  </a:schemeClr>
                </a:solidFill>
              </a:rPr>
              <a:t>12:51</a:t>
            </a:r>
            <a:endParaRPr lang="en-US" sz="10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6B56E85E-05B9-4779-A537-EAA8D38F7188}"/>
              </a:ext>
            </a:extLst>
          </p:cNvPr>
          <p:cNvSpPr/>
          <p:nvPr/>
        </p:nvSpPr>
        <p:spPr>
          <a:xfrm rot="13249218">
            <a:off x="8313347" y="4445439"/>
            <a:ext cx="57420" cy="98558"/>
          </a:xfrm>
          <a:custGeom>
            <a:avLst/>
            <a:gdLst>
              <a:gd name="connsiteX0" fmla="*/ 83155 w 178907"/>
              <a:gd name="connsiteY0" fmla="*/ 443912 h 446817"/>
              <a:gd name="connsiteX1" fmla="*/ 20338 w 178907"/>
              <a:gd name="connsiteY1" fmla="*/ 446817 h 446817"/>
              <a:gd name="connsiteX2" fmla="*/ 3015 w 178907"/>
              <a:gd name="connsiteY2" fmla="*/ 72242 h 446817"/>
              <a:gd name="connsiteX3" fmla="*/ 1972 w 178907"/>
              <a:gd name="connsiteY3" fmla="*/ 72242 h 446817"/>
              <a:gd name="connsiteX4" fmla="*/ 1972 w 178907"/>
              <a:gd name="connsiteY4" fmla="*/ 49694 h 446817"/>
              <a:gd name="connsiteX5" fmla="*/ 0 w 178907"/>
              <a:gd name="connsiteY5" fmla="*/ 7048 h 446817"/>
              <a:gd name="connsiteX6" fmla="*/ 1972 w 178907"/>
              <a:gd name="connsiteY6" fmla="*/ 6957 h 446817"/>
              <a:gd name="connsiteX7" fmla="*/ 1972 w 178907"/>
              <a:gd name="connsiteY7" fmla="*/ 0 h 446817"/>
              <a:gd name="connsiteX8" fmla="*/ 178907 w 178907"/>
              <a:gd name="connsiteY8" fmla="*/ 0 h 446817"/>
              <a:gd name="connsiteX9" fmla="*/ 178907 w 178907"/>
              <a:gd name="connsiteY9" fmla="*/ 72242 h 446817"/>
              <a:gd name="connsiteX10" fmla="*/ 65967 w 178907"/>
              <a:gd name="connsiteY10" fmla="*/ 72242 h 446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8907" h="446817">
                <a:moveTo>
                  <a:pt x="83155" y="443912"/>
                </a:moveTo>
                <a:lnTo>
                  <a:pt x="20338" y="446817"/>
                </a:lnTo>
                <a:lnTo>
                  <a:pt x="3015" y="72242"/>
                </a:lnTo>
                <a:lnTo>
                  <a:pt x="1972" y="72242"/>
                </a:lnTo>
                <a:lnTo>
                  <a:pt x="1972" y="49694"/>
                </a:lnTo>
                <a:lnTo>
                  <a:pt x="0" y="7048"/>
                </a:lnTo>
                <a:lnTo>
                  <a:pt x="1972" y="6957"/>
                </a:lnTo>
                <a:lnTo>
                  <a:pt x="1972" y="0"/>
                </a:lnTo>
                <a:lnTo>
                  <a:pt x="178907" y="0"/>
                </a:lnTo>
                <a:lnTo>
                  <a:pt x="178907" y="72242"/>
                </a:lnTo>
                <a:lnTo>
                  <a:pt x="65967" y="72242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4C251C8F-BBF4-4204-8BDC-8F69454879E0}"/>
              </a:ext>
            </a:extLst>
          </p:cNvPr>
          <p:cNvSpPr/>
          <p:nvPr/>
        </p:nvSpPr>
        <p:spPr>
          <a:xfrm rot="13249218">
            <a:off x="8272747" y="4429406"/>
            <a:ext cx="57420" cy="98558"/>
          </a:xfrm>
          <a:custGeom>
            <a:avLst/>
            <a:gdLst>
              <a:gd name="connsiteX0" fmla="*/ 83155 w 178907"/>
              <a:gd name="connsiteY0" fmla="*/ 443912 h 446817"/>
              <a:gd name="connsiteX1" fmla="*/ 20338 w 178907"/>
              <a:gd name="connsiteY1" fmla="*/ 446817 h 446817"/>
              <a:gd name="connsiteX2" fmla="*/ 3015 w 178907"/>
              <a:gd name="connsiteY2" fmla="*/ 72242 h 446817"/>
              <a:gd name="connsiteX3" fmla="*/ 1972 w 178907"/>
              <a:gd name="connsiteY3" fmla="*/ 72242 h 446817"/>
              <a:gd name="connsiteX4" fmla="*/ 1972 w 178907"/>
              <a:gd name="connsiteY4" fmla="*/ 49694 h 446817"/>
              <a:gd name="connsiteX5" fmla="*/ 0 w 178907"/>
              <a:gd name="connsiteY5" fmla="*/ 7048 h 446817"/>
              <a:gd name="connsiteX6" fmla="*/ 1972 w 178907"/>
              <a:gd name="connsiteY6" fmla="*/ 6957 h 446817"/>
              <a:gd name="connsiteX7" fmla="*/ 1972 w 178907"/>
              <a:gd name="connsiteY7" fmla="*/ 0 h 446817"/>
              <a:gd name="connsiteX8" fmla="*/ 178907 w 178907"/>
              <a:gd name="connsiteY8" fmla="*/ 0 h 446817"/>
              <a:gd name="connsiteX9" fmla="*/ 178907 w 178907"/>
              <a:gd name="connsiteY9" fmla="*/ 72242 h 446817"/>
              <a:gd name="connsiteX10" fmla="*/ 65967 w 178907"/>
              <a:gd name="connsiteY10" fmla="*/ 72242 h 446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8907" h="446817">
                <a:moveTo>
                  <a:pt x="83155" y="443912"/>
                </a:moveTo>
                <a:lnTo>
                  <a:pt x="20338" y="446817"/>
                </a:lnTo>
                <a:lnTo>
                  <a:pt x="3015" y="72242"/>
                </a:lnTo>
                <a:lnTo>
                  <a:pt x="1972" y="72242"/>
                </a:lnTo>
                <a:lnTo>
                  <a:pt x="1972" y="49694"/>
                </a:lnTo>
                <a:lnTo>
                  <a:pt x="0" y="7048"/>
                </a:lnTo>
                <a:lnTo>
                  <a:pt x="1972" y="6957"/>
                </a:lnTo>
                <a:lnTo>
                  <a:pt x="1972" y="0"/>
                </a:lnTo>
                <a:lnTo>
                  <a:pt x="178907" y="0"/>
                </a:lnTo>
                <a:lnTo>
                  <a:pt x="178907" y="72242"/>
                </a:lnTo>
                <a:lnTo>
                  <a:pt x="65967" y="72242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221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5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6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  <p:bldP spid="21" grpId="2"/>
      <p:bldP spid="21" grpId="3"/>
      <p:bldP spid="22" grpId="0"/>
      <p:bldP spid="22" grpId="1"/>
      <p:bldP spid="22" grpId="2"/>
      <p:bldP spid="22" grpId="3"/>
      <p:bldP spid="42" grpId="0" animBg="1"/>
      <p:bldP spid="43" grpId="0" animBg="1"/>
      <p:bldP spid="67" grpId="0"/>
      <p:bldP spid="50" grpId="0" animBg="1"/>
      <p:bldP spid="5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37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IRANSans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@jadoyepowerpoint</dc:title>
  <dc:creator>irannovin</dc:creator>
  <cp:lastModifiedBy>ahmad</cp:lastModifiedBy>
  <cp:revision>3</cp:revision>
  <dcterms:created xsi:type="dcterms:W3CDTF">2006-08-16T00:00:00Z</dcterms:created>
  <dcterms:modified xsi:type="dcterms:W3CDTF">2023-02-10T16:13:54Z</dcterms:modified>
</cp:coreProperties>
</file>