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792EFD69-44EE-43AB-9117-CA6FD178FD0F}"/>
              </a:ext>
            </a:extLst>
          </p:cNvPr>
          <p:cNvSpPr/>
          <p:nvPr/>
        </p:nvSpPr>
        <p:spPr>
          <a:xfrm>
            <a:off x="2819400" y="1257300"/>
            <a:ext cx="4343400" cy="4343400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9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19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134CC57-2577-4335-AC96-11E9EE6DB86C}"/>
              </a:ext>
            </a:extLst>
          </p:cNvPr>
          <p:cNvSpPr/>
          <p:nvPr/>
        </p:nvSpPr>
        <p:spPr>
          <a:xfrm>
            <a:off x="2819400" y="1257300"/>
            <a:ext cx="4343400" cy="4343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9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19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C2AF71F-64B6-4F39-B8E2-E6B51677711C}"/>
              </a:ext>
            </a:extLst>
          </p:cNvPr>
          <p:cNvSpPr/>
          <p:nvPr/>
        </p:nvSpPr>
        <p:spPr>
          <a:xfrm>
            <a:off x="2819400" y="1257300"/>
            <a:ext cx="4343400" cy="4343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9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19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5F708B5-71E2-49E0-895B-C3688ECE7660}"/>
              </a:ext>
            </a:extLst>
          </p:cNvPr>
          <p:cNvSpPr/>
          <p:nvPr/>
        </p:nvSpPr>
        <p:spPr>
          <a:xfrm>
            <a:off x="2819400" y="1257300"/>
            <a:ext cx="4343400" cy="4343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9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19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29DB91F-B1AB-47BD-AC64-73004B2923F8}"/>
              </a:ext>
            </a:extLst>
          </p:cNvPr>
          <p:cNvSpPr/>
          <p:nvPr/>
        </p:nvSpPr>
        <p:spPr>
          <a:xfrm>
            <a:off x="2819400" y="1257300"/>
            <a:ext cx="4343400" cy="4343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9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19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Cool_Countdown5sec">
            <a:hlinkClick r:id="" action="ppaction://media"/>
            <a:extLst>
              <a:ext uri="{FF2B5EF4-FFF2-40B4-BE49-F238E27FC236}">
                <a16:creationId xmlns:a16="http://schemas.microsoft.com/office/drawing/2014/main" id="{F5FF0279-7D78-4536-B9CB-18E61453E97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229600" y="60198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2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608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xit" presetSubtype="1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On-screen Show (4:3)</PresentationFormat>
  <Paragraphs>5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Jadoye PowerPoint</dc:creator>
  <cp:lastModifiedBy>ahmad</cp:lastModifiedBy>
  <cp:revision>2</cp:revision>
  <dcterms:created xsi:type="dcterms:W3CDTF">2006-08-16T00:00:00Z</dcterms:created>
  <dcterms:modified xsi:type="dcterms:W3CDTF">2023-01-15T12:11:34Z</dcterms:modified>
</cp:coreProperties>
</file>