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7"/>
  </p:notesMasterIdLst>
  <p:sldIdLst>
    <p:sldId id="261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40" autoAdjust="0"/>
    <p:restoredTop sz="94660"/>
  </p:normalViewPr>
  <p:slideViewPr>
    <p:cSldViewPr snapToGrid="0">
      <p:cViewPr varScale="1">
        <p:scale>
          <a:sx n="72" d="100"/>
          <a:sy n="72" d="100"/>
        </p:scale>
        <p:origin x="558" y="6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1811BBE-4767-41E4-BB14-793F592F460D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E43C59FB-7E87-475C-B1B7-6D74FCD17415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2305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7A436-A992-4CE8-8741-63FE9E749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8E7550-ED34-4A0D-B3C9-14AF2B350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634CD-2837-4187-A122-7FFC2FF6C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34AF9-2937-4E0F-9A3F-9469B565F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50789-886B-4299-AC0A-FE7E2630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823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6B888-381B-4CE0-BA6B-3CBC6587D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8AAFEC-DD0E-441B-A924-15277F466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6D1C01-55B5-45CE-8C57-F49FB254A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68061-F5C7-4C20-97AF-AF7E07C71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4A82B-A831-4C7E-B240-D2E141340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6475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BDC9D9-8F98-4D5D-BE84-CD75BCDDF2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807ED-DB75-44AA-9B7E-E1B0033656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7D3EF-5E97-4F8F-8362-29211A0CE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FB65B-C80E-4C95-9208-9C234580E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CEC72-662F-473C-BEEF-EB22D4F49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3912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523D3-B70E-4CBD-8728-0CA8529FB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9744E-E537-492D-AF97-48C10E16A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B506D-2110-4FD9-9DF6-12EBD0E67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683B1-E333-4427-9070-7AA7EC3BF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9B6CD-97A1-4CAA-8FF2-CB1517E96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276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EC968-23A9-4D1A-A4B0-3868C849C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2595B3-75FC-4957-8E81-2274526DA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FAFEF-F9D2-4086-A485-1CA5AF970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CB212-6592-40FC-BD6C-E212EA028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FBB78-ED31-4C43-8781-DEEEDD389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6656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13F02-0E75-4650-9091-ED47248FA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61BF2E-AFE5-4591-9003-19E31FEB13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86EA8-510C-495C-9E40-89174DCD6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9D1780-0AED-42AA-A2F6-7CAD9972C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FE2FA3-805E-4BA7-A907-4E7998F1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B7F67D-0EA9-4A07-8883-B726ABFFE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58404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B5913-DFC0-4304-BB17-E7B0F492E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00A06-B40E-45A1-BC3C-2ABE39969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D84A11-2E67-4DCF-8816-0BCCA6D9B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C4B2A7-D2F6-48F1-B3BE-085575651D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1D3F02-4A5C-44A5-B369-75997DD19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AAC53F-C26E-4515-97E5-F2E64D6D2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110678-B7A7-4DF4-B8A9-49C56C6E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06D942-A47F-42D8-B7A6-9E6FC9740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96745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2E10C-2D3B-43A2-B944-B2F901B8C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AF1056-C619-40F6-9CEB-E7993AE00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FE8DBE-12EB-40B7-8FEC-DD90E554A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417ABA-7C78-40BA-B6CE-90B838F92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676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F7DC17-162C-40CE-B067-5059137C4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8E6E9E-7BA6-49CB-A181-485AD6B71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CD563F-A7B9-47C7-BB2C-3261C50E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2714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0E0A-8A30-468C-B24F-23ED22F95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77F27-BAB9-440C-9D71-CAEB100E9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76CFF-3AA4-4EC9-ADF5-014B8309A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475890-DB89-4397-8057-91A819E4F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D0E456-1ED4-42F5-BAFA-0AEC609A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C29887-4ED4-4275-9910-C9DA72397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611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867BD-F822-4945-96D3-919F69FDE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FF2ABE-35BF-4A06-80BB-A8FD196D30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838688-932F-4998-978F-C85AF5F2B7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6283E1-D1B0-4E22-B342-744D2ED4B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A5ED6-AA3E-475F-B977-5998DF77F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D4561-25FB-497D-971B-92D7DFF91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1940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81699-65E2-4071-8654-F197C7C0C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E37860-1169-414A-8798-1D399DE60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CFFF9-FCEB-4311-A075-E48BC26F2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2CB42-D8AE-4A0C-AC4C-D90DD558D292}" type="datetimeFigureOut">
              <a:rPr lang="fa-IR" smtClean="0"/>
              <a:t>17/07/1444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26B8F-D689-4D23-B385-107F854F00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39C41-9767-4825-A65A-FADEB84489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59339-CEAE-4380-8A72-691635B1224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626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26" Type="http://schemas.openxmlformats.org/officeDocument/2006/relationships/image" Target="../media/image80.png"/><Relationship Id="rId39" Type="http://schemas.openxmlformats.org/officeDocument/2006/relationships/image" Target="../media/image93.png"/><Relationship Id="rId21" Type="http://schemas.openxmlformats.org/officeDocument/2006/relationships/image" Target="../media/image75.png"/><Relationship Id="rId34" Type="http://schemas.openxmlformats.org/officeDocument/2006/relationships/image" Target="../media/image88.png"/><Relationship Id="rId42" Type="http://schemas.openxmlformats.org/officeDocument/2006/relationships/image" Target="../media/image96.png"/><Relationship Id="rId47" Type="http://schemas.openxmlformats.org/officeDocument/2006/relationships/image" Target="../media/image101.png"/><Relationship Id="rId50" Type="http://schemas.openxmlformats.org/officeDocument/2006/relationships/image" Target="../media/image104.png"/><Relationship Id="rId55" Type="http://schemas.openxmlformats.org/officeDocument/2006/relationships/image" Target="../media/image109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6" Type="http://schemas.openxmlformats.org/officeDocument/2006/relationships/image" Target="../media/image70.png"/><Relationship Id="rId29" Type="http://schemas.openxmlformats.org/officeDocument/2006/relationships/image" Target="../media/image83.png"/><Relationship Id="rId11" Type="http://schemas.openxmlformats.org/officeDocument/2006/relationships/image" Target="../media/image65.png"/><Relationship Id="rId24" Type="http://schemas.openxmlformats.org/officeDocument/2006/relationships/image" Target="../media/image78.png"/><Relationship Id="rId32" Type="http://schemas.openxmlformats.org/officeDocument/2006/relationships/image" Target="../media/image86.png"/><Relationship Id="rId37" Type="http://schemas.openxmlformats.org/officeDocument/2006/relationships/image" Target="../media/image91.png"/><Relationship Id="rId40" Type="http://schemas.openxmlformats.org/officeDocument/2006/relationships/image" Target="../media/image94.png"/><Relationship Id="rId45" Type="http://schemas.openxmlformats.org/officeDocument/2006/relationships/image" Target="../media/image99.png"/><Relationship Id="rId53" Type="http://schemas.openxmlformats.org/officeDocument/2006/relationships/image" Target="../media/image107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31" Type="http://schemas.openxmlformats.org/officeDocument/2006/relationships/image" Target="../media/image85.png"/><Relationship Id="rId44" Type="http://schemas.openxmlformats.org/officeDocument/2006/relationships/image" Target="../media/image98.png"/><Relationship Id="rId52" Type="http://schemas.openxmlformats.org/officeDocument/2006/relationships/image" Target="../media/image106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Relationship Id="rId22" Type="http://schemas.openxmlformats.org/officeDocument/2006/relationships/image" Target="../media/image76.png"/><Relationship Id="rId27" Type="http://schemas.openxmlformats.org/officeDocument/2006/relationships/image" Target="../media/image81.png"/><Relationship Id="rId30" Type="http://schemas.openxmlformats.org/officeDocument/2006/relationships/image" Target="../media/image84.png"/><Relationship Id="rId35" Type="http://schemas.openxmlformats.org/officeDocument/2006/relationships/image" Target="../media/image89.png"/><Relationship Id="rId43" Type="http://schemas.openxmlformats.org/officeDocument/2006/relationships/image" Target="../media/image97.png"/><Relationship Id="rId48" Type="http://schemas.openxmlformats.org/officeDocument/2006/relationships/image" Target="../media/image102.png"/><Relationship Id="rId56" Type="http://schemas.openxmlformats.org/officeDocument/2006/relationships/image" Target="../media/image110.png"/><Relationship Id="rId8" Type="http://schemas.openxmlformats.org/officeDocument/2006/relationships/image" Target="../media/image62.png"/><Relationship Id="rId51" Type="http://schemas.openxmlformats.org/officeDocument/2006/relationships/image" Target="../media/image105.png"/><Relationship Id="rId3" Type="http://schemas.openxmlformats.org/officeDocument/2006/relationships/image" Target="../media/image57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5" Type="http://schemas.openxmlformats.org/officeDocument/2006/relationships/image" Target="../media/image79.png"/><Relationship Id="rId33" Type="http://schemas.openxmlformats.org/officeDocument/2006/relationships/image" Target="../media/image87.png"/><Relationship Id="rId38" Type="http://schemas.openxmlformats.org/officeDocument/2006/relationships/image" Target="../media/image92.png"/><Relationship Id="rId46" Type="http://schemas.openxmlformats.org/officeDocument/2006/relationships/image" Target="../media/image100.png"/><Relationship Id="rId20" Type="http://schemas.openxmlformats.org/officeDocument/2006/relationships/image" Target="../media/image74.png"/><Relationship Id="rId41" Type="http://schemas.openxmlformats.org/officeDocument/2006/relationships/image" Target="../media/image95.png"/><Relationship Id="rId54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28" Type="http://schemas.openxmlformats.org/officeDocument/2006/relationships/image" Target="../media/image82.png"/><Relationship Id="rId36" Type="http://schemas.openxmlformats.org/officeDocument/2006/relationships/image" Target="../media/image90.png"/><Relationship Id="rId49" Type="http://schemas.openxmlformats.org/officeDocument/2006/relationships/image" Target="../media/image10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2.png"/><Relationship Id="rId18" Type="http://schemas.openxmlformats.org/officeDocument/2006/relationships/image" Target="../media/image127.png"/><Relationship Id="rId26" Type="http://schemas.openxmlformats.org/officeDocument/2006/relationships/image" Target="../media/image135.png"/><Relationship Id="rId39" Type="http://schemas.openxmlformats.org/officeDocument/2006/relationships/image" Target="../media/image148.png"/><Relationship Id="rId21" Type="http://schemas.openxmlformats.org/officeDocument/2006/relationships/image" Target="../media/image130.png"/><Relationship Id="rId34" Type="http://schemas.openxmlformats.org/officeDocument/2006/relationships/image" Target="../media/image143.png"/><Relationship Id="rId42" Type="http://schemas.openxmlformats.org/officeDocument/2006/relationships/image" Target="../media/image151.png"/><Relationship Id="rId47" Type="http://schemas.openxmlformats.org/officeDocument/2006/relationships/image" Target="../media/image156.png"/><Relationship Id="rId50" Type="http://schemas.openxmlformats.org/officeDocument/2006/relationships/image" Target="../media/image159.png"/><Relationship Id="rId55" Type="http://schemas.openxmlformats.org/officeDocument/2006/relationships/image" Target="../media/image164.png"/><Relationship Id="rId7" Type="http://schemas.openxmlformats.org/officeDocument/2006/relationships/image" Target="../media/image116.png"/><Relationship Id="rId2" Type="http://schemas.openxmlformats.org/officeDocument/2006/relationships/image" Target="../media/image111.png"/><Relationship Id="rId16" Type="http://schemas.openxmlformats.org/officeDocument/2006/relationships/image" Target="../media/image125.png"/><Relationship Id="rId29" Type="http://schemas.openxmlformats.org/officeDocument/2006/relationships/image" Target="../media/image138.png"/><Relationship Id="rId11" Type="http://schemas.openxmlformats.org/officeDocument/2006/relationships/image" Target="../media/image120.png"/><Relationship Id="rId24" Type="http://schemas.openxmlformats.org/officeDocument/2006/relationships/image" Target="../media/image133.png"/><Relationship Id="rId32" Type="http://schemas.openxmlformats.org/officeDocument/2006/relationships/image" Target="../media/image141.png"/><Relationship Id="rId37" Type="http://schemas.openxmlformats.org/officeDocument/2006/relationships/image" Target="../media/image146.png"/><Relationship Id="rId40" Type="http://schemas.openxmlformats.org/officeDocument/2006/relationships/image" Target="../media/image149.png"/><Relationship Id="rId45" Type="http://schemas.openxmlformats.org/officeDocument/2006/relationships/image" Target="../media/image154.png"/><Relationship Id="rId53" Type="http://schemas.openxmlformats.org/officeDocument/2006/relationships/image" Target="../media/image162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19" Type="http://schemas.openxmlformats.org/officeDocument/2006/relationships/image" Target="../media/image128.png"/><Relationship Id="rId31" Type="http://schemas.openxmlformats.org/officeDocument/2006/relationships/image" Target="../media/image140.png"/><Relationship Id="rId44" Type="http://schemas.openxmlformats.org/officeDocument/2006/relationships/image" Target="../media/image153.png"/><Relationship Id="rId52" Type="http://schemas.openxmlformats.org/officeDocument/2006/relationships/image" Target="../media/image161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Relationship Id="rId14" Type="http://schemas.openxmlformats.org/officeDocument/2006/relationships/image" Target="../media/image123.png"/><Relationship Id="rId22" Type="http://schemas.openxmlformats.org/officeDocument/2006/relationships/image" Target="../media/image131.png"/><Relationship Id="rId27" Type="http://schemas.openxmlformats.org/officeDocument/2006/relationships/image" Target="../media/image136.png"/><Relationship Id="rId30" Type="http://schemas.openxmlformats.org/officeDocument/2006/relationships/image" Target="../media/image139.png"/><Relationship Id="rId35" Type="http://schemas.openxmlformats.org/officeDocument/2006/relationships/image" Target="../media/image144.png"/><Relationship Id="rId43" Type="http://schemas.openxmlformats.org/officeDocument/2006/relationships/image" Target="../media/image152.png"/><Relationship Id="rId48" Type="http://schemas.openxmlformats.org/officeDocument/2006/relationships/image" Target="../media/image157.png"/><Relationship Id="rId56" Type="http://schemas.openxmlformats.org/officeDocument/2006/relationships/image" Target="../media/image165.png"/><Relationship Id="rId8" Type="http://schemas.openxmlformats.org/officeDocument/2006/relationships/image" Target="../media/image117.png"/><Relationship Id="rId51" Type="http://schemas.openxmlformats.org/officeDocument/2006/relationships/image" Target="../media/image160.png"/><Relationship Id="rId3" Type="http://schemas.openxmlformats.org/officeDocument/2006/relationships/image" Target="../media/image112.png"/><Relationship Id="rId12" Type="http://schemas.openxmlformats.org/officeDocument/2006/relationships/image" Target="../media/image121.png"/><Relationship Id="rId17" Type="http://schemas.openxmlformats.org/officeDocument/2006/relationships/image" Target="../media/image126.png"/><Relationship Id="rId25" Type="http://schemas.openxmlformats.org/officeDocument/2006/relationships/image" Target="../media/image134.png"/><Relationship Id="rId33" Type="http://schemas.openxmlformats.org/officeDocument/2006/relationships/image" Target="../media/image142.png"/><Relationship Id="rId38" Type="http://schemas.openxmlformats.org/officeDocument/2006/relationships/image" Target="../media/image147.png"/><Relationship Id="rId46" Type="http://schemas.openxmlformats.org/officeDocument/2006/relationships/image" Target="../media/image155.png"/><Relationship Id="rId20" Type="http://schemas.openxmlformats.org/officeDocument/2006/relationships/image" Target="../media/image129.png"/><Relationship Id="rId41" Type="http://schemas.openxmlformats.org/officeDocument/2006/relationships/image" Target="../media/image150.png"/><Relationship Id="rId54" Type="http://schemas.openxmlformats.org/officeDocument/2006/relationships/image" Target="../media/image1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15" Type="http://schemas.openxmlformats.org/officeDocument/2006/relationships/image" Target="../media/image124.png"/><Relationship Id="rId23" Type="http://schemas.openxmlformats.org/officeDocument/2006/relationships/image" Target="../media/image132.png"/><Relationship Id="rId28" Type="http://schemas.openxmlformats.org/officeDocument/2006/relationships/image" Target="../media/image137.png"/><Relationship Id="rId36" Type="http://schemas.openxmlformats.org/officeDocument/2006/relationships/image" Target="../media/image145.png"/><Relationship Id="rId49" Type="http://schemas.openxmlformats.org/officeDocument/2006/relationships/image" Target="../media/image158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7.png"/><Relationship Id="rId18" Type="http://schemas.openxmlformats.org/officeDocument/2006/relationships/image" Target="../media/image182.png"/><Relationship Id="rId26" Type="http://schemas.openxmlformats.org/officeDocument/2006/relationships/image" Target="../media/image190.png"/><Relationship Id="rId39" Type="http://schemas.openxmlformats.org/officeDocument/2006/relationships/image" Target="../media/image203.png"/><Relationship Id="rId21" Type="http://schemas.openxmlformats.org/officeDocument/2006/relationships/image" Target="../media/image185.png"/><Relationship Id="rId34" Type="http://schemas.openxmlformats.org/officeDocument/2006/relationships/image" Target="../media/image198.png"/><Relationship Id="rId42" Type="http://schemas.openxmlformats.org/officeDocument/2006/relationships/image" Target="../media/image206.png"/><Relationship Id="rId47" Type="http://schemas.openxmlformats.org/officeDocument/2006/relationships/image" Target="../media/image211.png"/><Relationship Id="rId50" Type="http://schemas.openxmlformats.org/officeDocument/2006/relationships/image" Target="../media/image214.png"/><Relationship Id="rId55" Type="http://schemas.openxmlformats.org/officeDocument/2006/relationships/image" Target="../media/image219.png"/><Relationship Id="rId7" Type="http://schemas.openxmlformats.org/officeDocument/2006/relationships/image" Target="../media/image171.png"/><Relationship Id="rId2" Type="http://schemas.openxmlformats.org/officeDocument/2006/relationships/image" Target="../media/image166.png"/><Relationship Id="rId16" Type="http://schemas.openxmlformats.org/officeDocument/2006/relationships/image" Target="../media/image180.png"/><Relationship Id="rId29" Type="http://schemas.openxmlformats.org/officeDocument/2006/relationships/image" Target="../media/image193.png"/><Relationship Id="rId11" Type="http://schemas.openxmlformats.org/officeDocument/2006/relationships/image" Target="../media/image175.png"/><Relationship Id="rId24" Type="http://schemas.openxmlformats.org/officeDocument/2006/relationships/image" Target="../media/image188.png"/><Relationship Id="rId32" Type="http://schemas.openxmlformats.org/officeDocument/2006/relationships/image" Target="../media/image196.png"/><Relationship Id="rId37" Type="http://schemas.openxmlformats.org/officeDocument/2006/relationships/image" Target="../media/image201.png"/><Relationship Id="rId40" Type="http://schemas.openxmlformats.org/officeDocument/2006/relationships/image" Target="../media/image204.png"/><Relationship Id="rId45" Type="http://schemas.openxmlformats.org/officeDocument/2006/relationships/image" Target="../media/image209.png"/><Relationship Id="rId53" Type="http://schemas.openxmlformats.org/officeDocument/2006/relationships/image" Target="../media/image217.png"/><Relationship Id="rId5" Type="http://schemas.openxmlformats.org/officeDocument/2006/relationships/image" Target="../media/image169.png"/><Relationship Id="rId10" Type="http://schemas.openxmlformats.org/officeDocument/2006/relationships/image" Target="../media/image174.png"/><Relationship Id="rId19" Type="http://schemas.openxmlformats.org/officeDocument/2006/relationships/image" Target="../media/image183.png"/><Relationship Id="rId31" Type="http://schemas.openxmlformats.org/officeDocument/2006/relationships/image" Target="../media/image195.png"/><Relationship Id="rId44" Type="http://schemas.openxmlformats.org/officeDocument/2006/relationships/image" Target="../media/image208.png"/><Relationship Id="rId52" Type="http://schemas.openxmlformats.org/officeDocument/2006/relationships/image" Target="../media/image216.png"/><Relationship Id="rId4" Type="http://schemas.openxmlformats.org/officeDocument/2006/relationships/image" Target="../media/image168.png"/><Relationship Id="rId9" Type="http://schemas.openxmlformats.org/officeDocument/2006/relationships/image" Target="../media/image173.png"/><Relationship Id="rId14" Type="http://schemas.openxmlformats.org/officeDocument/2006/relationships/image" Target="../media/image178.png"/><Relationship Id="rId22" Type="http://schemas.openxmlformats.org/officeDocument/2006/relationships/image" Target="../media/image186.png"/><Relationship Id="rId27" Type="http://schemas.openxmlformats.org/officeDocument/2006/relationships/image" Target="../media/image191.png"/><Relationship Id="rId30" Type="http://schemas.openxmlformats.org/officeDocument/2006/relationships/image" Target="../media/image194.png"/><Relationship Id="rId35" Type="http://schemas.openxmlformats.org/officeDocument/2006/relationships/image" Target="../media/image199.png"/><Relationship Id="rId43" Type="http://schemas.openxmlformats.org/officeDocument/2006/relationships/image" Target="../media/image207.png"/><Relationship Id="rId48" Type="http://schemas.openxmlformats.org/officeDocument/2006/relationships/image" Target="../media/image212.png"/><Relationship Id="rId56" Type="http://schemas.openxmlformats.org/officeDocument/2006/relationships/image" Target="../media/image220.png"/><Relationship Id="rId8" Type="http://schemas.openxmlformats.org/officeDocument/2006/relationships/image" Target="../media/image172.png"/><Relationship Id="rId51" Type="http://schemas.openxmlformats.org/officeDocument/2006/relationships/image" Target="../media/image215.png"/><Relationship Id="rId3" Type="http://schemas.openxmlformats.org/officeDocument/2006/relationships/image" Target="../media/image167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5" Type="http://schemas.openxmlformats.org/officeDocument/2006/relationships/image" Target="../media/image189.png"/><Relationship Id="rId33" Type="http://schemas.openxmlformats.org/officeDocument/2006/relationships/image" Target="../media/image197.png"/><Relationship Id="rId38" Type="http://schemas.openxmlformats.org/officeDocument/2006/relationships/image" Target="../media/image202.png"/><Relationship Id="rId46" Type="http://schemas.openxmlformats.org/officeDocument/2006/relationships/image" Target="../media/image210.png"/><Relationship Id="rId20" Type="http://schemas.openxmlformats.org/officeDocument/2006/relationships/image" Target="../media/image184.png"/><Relationship Id="rId41" Type="http://schemas.openxmlformats.org/officeDocument/2006/relationships/image" Target="../media/image205.png"/><Relationship Id="rId54" Type="http://schemas.openxmlformats.org/officeDocument/2006/relationships/image" Target="../media/image2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15" Type="http://schemas.openxmlformats.org/officeDocument/2006/relationships/image" Target="../media/image179.png"/><Relationship Id="rId23" Type="http://schemas.openxmlformats.org/officeDocument/2006/relationships/image" Target="../media/image187.png"/><Relationship Id="rId28" Type="http://schemas.openxmlformats.org/officeDocument/2006/relationships/image" Target="../media/image192.png"/><Relationship Id="rId36" Type="http://schemas.openxmlformats.org/officeDocument/2006/relationships/image" Target="../media/image200.png"/><Relationship Id="rId49" Type="http://schemas.openxmlformats.org/officeDocument/2006/relationships/image" Target="../media/image21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2.png"/><Relationship Id="rId18" Type="http://schemas.openxmlformats.org/officeDocument/2006/relationships/image" Target="../media/image237.png"/><Relationship Id="rId26" Type="http://schemas.openxmlformats.org/officeDocument/2006/relationships/image" Target="../media/image245.png"/><Relationship Id="rId39" Type="http://schemas.openxmlformats.org/officeDocument/2006/relationships/image" Target="../media/image258.png"/><Relationship Id="rId21" Type="http://schemas.openxmlformats.org/officeDocument/2006/relationships/image" Target="../media/image240.png"/><Relationship Id="rId34" Type="http://schemas.openxmlformats.org/officeDocument/2006/relationships/image" Target="../media/image253.png"/><Relationship Id="rId42" Type="http://schemas.openxmlformats.org/officeDocument/2006/relationships/image" Target="../media/image261.png"/><Relationship Id="rId47" Type="http://schemas.openxmlformats.org/officeDocument/2006/relationships/image" Target="../media/image266.png"/><Relationship Id="rId50" Type="http://schemas.openxmlformats.org/officeDocument/2006/relationships/image" Target="../media/image269.png"/><Relationship Id="rId55" Type="http://schemas.openxmlformats.org/officeDocument/2006/relationships/image" Target="../media/image274.png"/><Relationship Id="rId7" Type="http://schemas.openxmlformats.org/officeDocument/2006/relationships/image" Target="../media/image226.png"/><Relationship Id="rId2" Type="http://schemas.openxmlformats.org/officeDocument/2006/relationships/image" Target="../media/image221.png"/><Relationship Id="rId16" Type="http://schemas.openxmlformats.org/officeDocument/2006/relationships/image" Target="../media/image235.png"/><Relationship Id="rId29" Type="http://schemas.openxmlformats.org/officeDocument/2006/relationships/image" Target="../media/image248.png"/><Relationship Id="rId11" Type="http://schemas.openxmlformats.org/officeDocument/2006/relationships/image" Target="../media/image230.png"/><Relationship Id="rId24" Type="http://schemas.openxmlformats.org/officeDocument/2006/relationships/image" Target="../media/image243.png"/><Relationship Id="rId32" Type="http://schemas.openxmlformats.org/officeDocument/2006/relationships/image" Target="../media/image251.png"/><Relationship Id="rId37" Type="http://schemas.openxmlformats.org/officeDocument/2006/relationships/image" Target="../media/image256.png"/><Relationship Id="rId40" Type="http://schemas.openxmlformats.org/officeDocument/2006/relationships/image" Target="../media/image259.png"/><Relationship Id="rId45" Type="http://schemas.openxmlformats.org/officeDocument/2006/relationships/image" Target="../media/image264.png"/><Relationship Id="rId53" Type="http://schemas.openxmlformats.org/officeDocument/2006/relationships/image" Target="../media/image272.png"/><Relationship Id="rId5" Type="http://schemas.openxmlformats.org/officeDocument/2006/relationships/image" Target="../media/image224.png"/><Relationship Id="rId10" Type="http://schemas.openxmlformats.org/officeDocument/2006/relationships/image" Target="../media/image229.png"/><Relationship Id="rId19" Type="http://schemas.openxmlformats.org/officeDocument/2006/relationships/image" Target="../media/image238.png"/><Relationship Id="rId31" Type="http://schemas.openxmlformats.org/officeDocument/2006/relationships/image" Target="../media/image250.png"/><Relationship Id="rId44" Type="http://schemas.openxmlformats.org/officeDocument/2006/relationships/image" Target="../media/image263.png"/><Relationship Id="rId52" Type="http://schemas.openxmlformats.org/officeDocument/2006/relationships/image" Target="../media/image271.png"/><Relationship Id="rId4" Type="http://schemas.openxmlformats.org/officeDocument/2006/relationships/image" Target="../media/image223.png"/><Relationship Id="rId9" Type="http://schemas.openxmlformats.org/officeDocument/2006/relationships/image" Target="../media/image228.png"/><Relationship Id="rId14" Type="http://schemas.openxmlformats.org/officeDocument/2006/relationships/image" Target="../media/image233.png"/><Relationship Id="rId22" Type="http://schemas.openxmlformats.org/officeDocument/2006/relationships/image" Target="../media/image241.png"/><Relationship Id="rId27" Type="http://schemas.openxmlformats.org/officeDocument/2006/relationships/image" Target="../media/image246.png"/><Relationship Id="rId30" Type="http://schemas.openxmlformats.org/officeDocument/2006/relationships/image" Target="../media/image249.png"/><Relationship Id="rId35" Type="http://schemas.openxmlformats.org/officeDocument/2006/relationships/image" Target="../media/image254.png"/><Relationship Id="rId43" Type="http://schemas.openxmlformats.org/officeDocument/2006/relationships/image" Target="../media/image262.png"/><Relationship Id="rId48" Type="http://schemas.openxmlformats.org/officeDocument/2006/relationships/image" Target="../media/image267.png"/><Relationship Id="rId56" Type="http://schemas.openxmlformats.org/officeDocument/2006/relationships/image" Target="../media/image275.png"/><Relationship Id="rId8" Type="http://schemas.openxmlformats.org/officeDocument/2006/relationships/image" Target="../media/image227.png"/><Relationship Id="rId51" Type="http://schemas.openxmlformats.org/officeDocument/2006/relationships/image" Target="../media/image270.png"/><Relationship Id="rId3" Type="http://schemas.openxmlformats.org/officeDocument/2006/relationships/image" Target="../media/image222.png"/><Relationship Id="rId12" Type="http://schemas.openxmlformats.org/officeDocument/2006/relationships/image" Target="../media/image231.png"/><Relationship Id="rId17" Type="http://schemas.openxmlformats.org/officeDocument/2006/relationships/image" Target="../media/image236.png"/><Relationship Id="rId25" Type="http://schemas.openxmlformats.org/officeDocument/2006/relationships/image" Target="../media/image244.png"/><Relationship Id="rId33" Type="http://schemas.openxmlformats.org/officeDocument/2006/relationships/image" Target="../media/image252.png"/><Relationship Id="rId38" Type="http://schemas.openxmlformats.org/officeDocument/2006/relationships/image" Target="../media/image257.png"/><Relationship Id="rId46" Type="http://schemas.openxmlformats.org/officeDocument/2006/relationships/image" Target="../media/image265.png"/><Relationship Id="rId20" Type="http://schemas.openxmlformats.org/officeDocument/2006/relationships/image" Target="../media/image239.png"/><Relationship Id="rId41" Type="http://schemas.openxmlformats.org/officeDocument/2006/relationships/image" Target="../media/image260.png"/><Relationship Id="rId54" Type="http://schemas.openxmlformats.org/officeDocument/2006/relationships/image" Target="../media/image2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5.png"/><Relationship Id="rId15" Type="http://schemas.openxmlformats.org/officeDocument/2006/relationships/image" Target="../media/image234.png"/><Relationship Id="rId23" Type="http://schemas.openxmlformats.org/officeDocument/2006/relationships/image" Target="../media/image242.png"/><Relationship Id="rId28" Type="http://schemas.openxmlformats.org/officeDocument/2006/relationships/image" Target="../media/image247.png"/><Relationship Id="rId36" Type="http://schemas.openxmlformats.org/officeDocument/2006/relationships/image" Target="../media/image255.png"/><Relationship Id="rId49" Type="http://schemas.openxmlformats.org/officeDocument/2006/relationships/image" Target="../media/image2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D06D73F1-F672-4502-BF2F-C027D25E8F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213" y="4933714"/>
            <a:ext cx="756000" cy="756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D3D78C20-AAFF-4CFE-AC4A-C909D0EE6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473" y="3993252"/>
            <a:ext cx="756000" cy="756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A57A1EF-7352-4EC1-AA52-5BFA7012A0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500" y="3993252"/>
            <a:ext cx="756000" cy="756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C9D4D17-36F0-498C-A575-EA5744840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66" y="4933714"/>
            <a:ext cx="756000" cy="756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C0E24AA6-6EA4-4DC7-98EE-2A6883B90A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915" y="4933714"/>
            <a:ext cx="756000" cy="756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ED3C1C0D-48A5-4DEB-B40B-06F0993B1E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764" y="4933714"/>
            <a:ext cx="756000" cy="756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9A920C7-8C88-4E70-93A3-2CF4F46D58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523" y="3993252"/>
            <a:ext cx="756000" cy="756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13FB5B38-5030-4A11-A2FB-D8EF4CB66A2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613" y="4933714"/>
            <a:ext cx="756000" cy="756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4953644-BFA6-4F8F-B630-B56034F6CB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6" y="3993252"/>
            <a:ext cx="756000" cy="756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ACF84190-DC9C-4C7F-B335-A0BB5523F7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462" y="4933714"/>
            <a:ext cx="756000" cy="756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2781244-5F99-4DC4-9EEE-DB69131983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311" y="4933714"/>
            <a:ext cx="756000" cy="756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E129BC97-9790-445F-B6EF-D44B3461243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69" y="3993252"/>
            <a:ext cx="756000" cy="756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C8138FE-C2F5-44D3-8791-7AC60BAA00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592" y="3993252"/>
            <a:ext cx="756000" cy="756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59EBDA2-B7F8-4620-8A62-F90C94F7161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15" y="3993252"/>
            <a:ext cx="756000" cy="756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5812FFFC-789F-433D-BCD3-2862CE4AF0B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854" y="3094432"/>
            <a:ext cx="756000" cy="756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6B99D85-D25C-4569-B0D1-0F230961FB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142" y="3067416"/>
            <a:ext cx="756000" cy="756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A33CD45C-2422-48BA-9FF8-144EF70D90D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427" y="3067416"/>
            <a:ext cx="756000" cy="756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63B904B-0142-4427-A9A6-B835D1F54C6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712" y="3069000"/>
            <a:ext cx="756000" cy="756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27D12581-4D81-4C2C-97C5-896DEF5A1A1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997" y="3108519"/>
            <a:ext cx="756000" cy="756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6B30471B-36D3-464E-972C-29D58F81D85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160" y="4933714"/>
            <a:ext cx="756000" cy="756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0425A208-C94F-46ED-A690-75C68386177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473" y="2008052"/>
            <a:ext cx="756000" cy="756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73D8158D-BA9F-4485-8465-2CCCBEF90A4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009" y="4933714"/>
            <a:ext cx="756000" cy="756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6707FE89-72F8-47EF-91C4-AC771FCD298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82" y="3069000"/>
            <a:ext cx="756000" cy="756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9FEB698F-C5E4-4EBC-9BD8-8B162555884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38" y="3993252"/>
            <a:ext cx="756000" cy="756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491901F9-F460-4D72-B48E-8B2A385497C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61" y="3993252"/>
            <a:ext cx="756000" cy="756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431A96D-F257-4195-930D-073121F67B0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567" y="3143021"/>
            <a:ext cx="756000" cy="75600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B5A87E89-A212-4B55-AC99-87BE3FE3C86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858" y="4933714"/>
            <a:ext cx="756000" cy="756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F3565E32-2659-4D90-B78B-E70DD740D3C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84" y="3993252"/>
            <a:ext cx="756000" cy="75600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1750EA3A-E3C4-4ED4-9688-EE3B068ABE1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52" y="3069496"/>
            <a:ext cx="756000" cy="75600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85187A19-5126-4672-9F2D-D122686A881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500" y="2136097"/>
            <a:ext cx="756000" cy="75600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DD3471B8-78B8-4C4D-9F30-49A8A30EF09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523" y="2012380"/>
            <a:ext cx="756000" cy="75600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63CFE4F3-AEC1-442F-B601-E40416A52017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137" y="3069000"/>
            <a:ext cx="756000" cy="75600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25020194-89D8-42C3-A59D-C2589343C87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6" y="2012380"/>
            <a:ext cx="756000" cy="75600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B3CAE936-35B3-4CB6-8BF5-D1EA7EF7656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569" y="2048290"/>
            <a:ext cx="756000" cy="756000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5ADB5E2C-780C-48DF-91F1-FD6932953E2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592" y="2016819"/>
            <a:ext cx="756000" cy="75600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FF5655A3-AE49-4722-8C4A-511E7850D769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15" y="2048290"/>
            <a:ext cx="756000" cy="756000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2A05FB78-19B7-4EC5-B248-0964B59530D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638" y="2016819"/>
            <a:ext cx="756000" cy="756000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DD2331FF-FA69-4FBB-8DCD-515BAA63C44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22" y="3069000"/>
            <a:ext cx="756000" cy="756000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121BF0CE-77C9-497C-BB2C-6381EF112FC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61" y="2050185"/>
            <a:ext cx="756000" cy="756000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2DB8AC07-4646-46A0-9A95-C68FD9C4571C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84" y="2050185"/>
            <a:ext cx="756000" cy="756000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D30BDD8A-5B4A-481B-BBCE-EBB8D356AC1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4933714"/>
            <a:ext cx="756000" cy="756000"/>
          </a:xfrm>
          <a:prstGeom prst="rect">
            <a:avLst/>
          </a:prstGeom>
        </p:spPr>
      </p:pic>
      <p:pic>
        <p:nvPicPr>
          <p:cNvPr id="182" name="Picture 181">
            <a:extLst>
              <a:ext uri="{FF2B5EF4-FFF2-40B4-BE49-F238E27FC236}">
                <a16:creationId xmlns:a16="http://schemas.microsoft.com/office/drawing/2014/main" id="{451F78A1-D4BF-4211-8FBD-59D09E90FA78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2924527"/>
            <a:ext cx="756000" cy="756000"/>
          </a:xfrm>
          <a:prstGeom prst="rect">
            <a:avLst/>
          </a:prstGeom>
        </p:spPr>
      </p:pic>
      <p:pic>
        <p:nvPicPr>
          <p:cNvPr id="186" name="Picture 185">
            <a:extLst>
              <a:ext uri="{FF2B5EF4-FFF2-40B4-BE49-F238E27FC236}">
                <a16:creationId xmlns:a16="http://schemas.microsoft.com/office/drawing/2014/main" id="{DC89BD8B-64D0-41BB-87C9-F5BB6D5B35F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3993252"/>
            <a:ext cx="756000" cy="756000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FB24DE63-FB8B-437A-B70A-00D855AD5E66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7" y="1969652"/>
            <a:ext cx="756000" cy="756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81C632CB-DF70-4F07-A780-26687F768930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-1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pic>
        <p:nvPicPr>
          <p:cNvPr id="81" name="Picture 80">
            <a:extLst>
              <a:ext uri="{FF2B5EF4-FFF2-40B4-BE49-F238E27FC236}">
                <a16:creationId xmlns:a16="http://schemas.microsoft.com/office/drawing/2014/main" id="{A5F640D8-033F-4634-BC41-62A549A2CD9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363" y="1118330"/>
            <a:ext cx="720000" cy="720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8FD466E-D18F-486A-B1F5-A503824C7BEB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08" y="1118330"/>
            <a:ext cx="720000" cy="72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3F42018-69E5-4B81-8175-61EEF5D3528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137" y="1118330"/>
            <a:ext cx="720000" cy="720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3BA8AFC6-3FDA-4EBE-A8FC-5AA9BB9EC55C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242" y="1118330"/>
            <a:ext cx="720000" cy="72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1BA675E0-0F80-455C-9D37-288A5088703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524" y="1118330"/>
            <a:ext cx="720000" cy="720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5A1273FB-12CE-4659-A8AF-0F265CE24100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142" y="1118330"/>
            <a:ext cx="720000" cy="720000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C1C68D77-7F7F-49A9-BD5B-513715CB7B10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997" y="1118330"/>
            <a:ext cx="720000" cy="72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59B78AD4-FE71-4227-9CC5-6A69DBC01D68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15" y="1118330"/>
            <a:ext cx="720000" cy="720000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C8F0BB5E-ED1B-45CD-9CB1-D9C41E02CECD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2546" y="1118330"/>
            <a:ext cx="720000" cy="720000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75DD0E3B-8ADF-4CB3-B5BC-AB9E5033817C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38" y="1097064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1B7CFDF-DF0F-4A54-8B2C-2FD13479021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8213" y="1118330"/>
            <a:ext cx="720000" cy="720000"/>
          </a:xfrm>
          <a:prstGeom prst="rect">
            <a:avLst/>
          </a:prstGeom>
        </p:spPr>
      </p:pic>
      <p:sp>
        <p:nvSpPr>
          <p:cNvPr id="59" name="TextBox 476">
            <a:extLst>
              <a:ext uri="{FF2B5EF4-FFF2-40B4-BE49-F238E27FC236}">
                <a16:creationId xmlns:a16="http://schemas.microsoft.com/office/drawing/2014/main" id="{79BAD596-C162-4A55-9B4D-7E6756B4A6CC}"/>
              </a:ext>
            </a:extLst>
          </p:cNvPr>
          <p:cNvSpPr txBox="1"/>
          <p:nvPr/>
        </p:nvSpPr>
        <p:spPr>
          <a:xfrm>
            <a:off x="4587155" y="6254149"/>
            <a:ext cx="367956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</a:t>
            </a:r>
            <a:r>
              <a:rPr lang="en-US" sz="3200" b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learnparsi</a:t>
            </a:r>
            <a:r>
              <a:rPr lang="en-US" sz="3200" b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.com</a:t>
            </a:r>
            <a:endParaRPr lang="id-ID" sz="3200" b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996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AA1CB1-57A7-40A1-8E76-3CC836BEA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5053144"/>
            <a:ext cx="756000" cy="75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D8EFA06-AA59-485F-9EE0-345F61603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4089941"/>
            <a:ext cx="756000" cy="75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0AEF96-C9D5-427B-AEEA-6BC37B732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3082140"/>
            <a:ext cx="756000" cy="75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AD8B07-D983-479E-B5DF-2233E2845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2169557"/>
            <a:ext cx="756000" cy="75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04488A-92FC-41BD-A37A-5C94A2D8B8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536" y="1159825"/>
            <a:ext cx="756000" cy="75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9D2B5ED-CD6D-4524-8EDC-6AC2A92D08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85" y="1109657"/>
            <a:ext cx="756000" cy="75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34C270-D1AE-46F7-B957-B7F449AE03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234" y="1183838"/>
            <a:ext cx="756000" cy="75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1C2E65-8CCA-47E1-B70A-F2A9907EE6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083" y="1104268"/>
            <a:ext cx="756000" cy="75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773398-69DB-41FB-A3D5-BDB04CDC27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8" y="1060022"/>
            <a:ext cx="756000" cy="75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FF4421E-0D3C-4BCE-B5C2-BD6913AA4A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3438" y="1159825"/>
            <a:ext cx="756000" cy="75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3ECFCD-1A6A-4E07-8D89-BE9AB4724CF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291" y="1131817"/>
            <a:ext cx="756000" cy="75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4A188F4-03D1-43A7-BB62-BE2CAF5830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140" y="1144702"/>
            <a:ext cx="756000" cy="756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8E349A4-4BE8-4674-9923-A3A949B36FF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989" y="1104268"/>
            <a:ext cx="756000" cy="756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58247F4-F42E-442F-BF8E-41E294B6E4C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838" y="1137059"/>
            <a:ext cx="756000" cy="756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5015462-0A46-4DDE-956F-B873A284E0C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687" y="1143809"/>
            <a:ext cx="756000" cy="756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5DA404B-546A-47C6-BD62-FE609C4A23E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974" y="5071144"/>
            <a:ext cx="720000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FCFCD7F-546C-4FC1-8BAA-725F059D92C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5966" y="4107941"/>
            <a:ext cx="720000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F1987CB-B633-428F-AF4F-86C62BE690C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648" y="5071144"/>
            <a:ext cx="720000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A50B760-2349-4ABF-A02A-ACABA238F49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043" y="3100140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904749D-BCF7-4DE7-8186-ABD4FA50EE1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18" y="5071144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0BDA7D-F672-4F85-846C-DA8D461864A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988" y="5071144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6597D40-F2AB-47F7-A53F-FE649637CA60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239" y="4107941"/>
            <a:ext cx="720000" cy="7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54C4A66-EF35-4711-AF50-123F92E8840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58" y="5071144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668DE6C-CB5C-48ED-B10A-7DA68668DAE9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510" y="4107941"/>
            <a:ext cx="720000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BE50861-3450-4A3F-A4DC-9CE2E6ACAEE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328" y="5071144"/>
            <a:ext cx="720000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A896EEC-F187-4A53-A48C-C55A6FADAC6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781" y="4107941"/>
            <a:ext cx="720000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D2F04AF4-0B35-4E98-B342-E0039956E74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052" y="4107941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A282C36-868D-4B4B-BC37-13D48F69249A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98" y="5071144"/>
            <a:ext cx="720000" cy="72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CC130C8-5CA4-4DFE-BD65-1ED3281F50E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323" y="4107941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A6F731D-2DFA-4A73-B492-3DB519F1A17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68" y="5071144"/>
            <a:ext cx="720000" cy="72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0D4FF4E-FF57-4B0C-A034-1D280D45A64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594" y="4107941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9384BBE-3545-40C9-83D5-7F15A5599CAB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865" y="4107941"/>
            <a:ext cx="720000" cy="7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C7D5B68-7F5C-48E4-83C9-7F28F130546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335" y="3100140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CCFF741-1E80-49BD-9B44-85EF964133F2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338" y="5071144"/>
            <a:ext cx="720000" cy="72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A1D8FDA-2169-490C-8807-E1064D628E7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262" y="3100140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57EF2A4-E398-42EB-AE5D-3D9124BB7898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189" y="3100140"/>
            <a:ext cx="720000" cy="72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05C4345-97E6-48B0-BE7A-11344623F00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136" y="4107941"/>
            <a:ext cx="720000" cy="72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30D0E53-8759-4BF4-A66F-0B64EE1BAAED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409" y="3100140"/>
            <a:ext cx="720000" cy="72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6015F9F-7021-4BD5-BAF1-8D291FAE80B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116" y="3100140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0FA792E-6325-4558-8C8C-709DAD25AD10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974" y="2187557"/>
            <a:ext cx="720000" cy="72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DDBB248-40CA-46C6-BB55-618BCE0F069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648" y="2187557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3F553F4-99F5-4139-9C64-313591D3BEFA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318" y="2187557"/>
            <a:ext cx="720000" cy="720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7FE3379-3F3E-4E66-A353-7B4E682E291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988" y="2187557"/>
            <a:ext cx="720000" cy="720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8CAD0916-CE44-4DC9-B689-EC0DBB21E092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58" y="2187557"/>
            <a:ext cx="720000" cy="720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1AA6E637-C671-4527-9440-6F5D6A18E4D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970" y="3100140"/>
            <a:ext cx="720000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29A0BC2-CE10-424A-BA4D-B01B4D8BF32E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328" y="2187557"/>
            <a:ext cx="720000" cy="720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DACF4E38-7C1A-4855-8915-3A3432B4FD5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998" y="2187557"/>
            <a:ext cx="720000" cy="72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911C1852-EC04-469C-9874-6F6665DF62A0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97" y="3100140"/>
            <a:ext cx="720000" cy="720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FDD52843-8923-4ADA-8F31-642306B92F5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24" y="3100140"/>
            <a:ext cx="720000" cy="72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3F63D26-B5A8-4B84-8C2A-88792907E989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668" y="2187557"/>
            <a:ext cx="720000" cy="720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11433512-2531-425F-8F5C-EB4BD2D7417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08" y="5071144"/>
            <a:ext cx="720000" cy="72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625A7154-3E11-4A64-85A5-62BF53BB67BA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407" y="4107941"/>
            <a:ext cx="720000" cy="720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77433F40-90F8-4BC1-9D66-4A0E8EC7F52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751" y="3100140"/>
            <a:ext cx="720000" cy="72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3CF870C1-F42C-4B17-A302-69D9DE3FDBA0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338" y="2187557"/>
            <a:ext cx="720000" cy="720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10D78BB5-756F-47BC-8FEA-BE1A4CC4B58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008" y="2187557"/>
            <a:ext cx="720000" cy="72000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EA62716D-A744-4197-9AAB-A960CBDB0EA2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-2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2536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1B0CEF1-7E27-44C5-8C16-30DEB49AB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801" y="3044142"/>
            <a:ext cx="720000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C5D1226-F886-47D3-9A5A-F45466BFD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230" y="3044142"/>
            <a:ext cx="720000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1278A70-3420-4A91-9562-EFE1454E2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145" y="3044142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456B085-AF4F-4518-B4F5-CD1D228238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715" y="3044142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DAC18F8-0DCA-4A26-9BDB-EB72CA085E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29" y="3044142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DA64051-51C9-4C90-AE13-4F4A2A5B1A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230" y="2067022"/>
            <a:ext cx="720000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60651DA-2300-4511-A962-21098F8CA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59" y="3044142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704366A-8878-474C-B4BB-1AAEF7EF7DC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973" y="3044142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26608BB-673D-4B7A-A336-B13EC114A90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80" y="2067022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1976CC3F-58CD-478F-821B-DC5E7D37EC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07" y="1007032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450459D-2D8C-4C9F-877E-1166A9A0F19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887" y="3044142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DA09F6C-6792-4264-A5A6-6CED0D7DADF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928" y="2067022"/>
            <a:ext cx="720000" cy="72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A88CC96-7333-4BC1-9DFA-5874E00C37F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758" y="1007032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60984A6-DD6E-4030-9B5A-5976C247A92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776" y="2067022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FF5A6B1-C82B-4848-8FF9-36AAB79C1DF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24" y="2067022"/>
            <a:ext cx="720000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497665C-CC2C-4BA3-9CE1-3048F0D7428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71" y="3044142"/>
            <a:ext cx="720000" cy="72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EDB14E0-79AB-433E-952B-82B31B85176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457" y="3044142"/>
            <a:ext cx="720000" cy="72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3FA47A5-B166-44E2-BC4D-75A2B1A0FDD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72" y="2067022"/>
            <a:ext cx="720000" cy="720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11522DD-6E27-4979-A58E-823E1E9FAFE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808" y="1007032"/>
            <a:ext cx="720000" cy="720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DF204AA-4F77-4464-97F0-1EE17E62D3D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7908" y="1007032"/>
            <a:ext cx="720000" cy="720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FF2477EB-1911-45CC-B88D-5617A16C426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58" y="1007032"/>
            <a:ext cx="720000" cy="72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78AB8AD3-CEA0-4FB0-AEA2-219A883658D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20" y="2067022"/>
            <a:ext cx="720000" cy="720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717EF82B-6C7E-4A31-BE55-3D034607550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008" y="1007032"/>
            <a:ext cx="720000" cy="720000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EB399503-C4C5-4D67-BC0F-DF5FC2A113C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168" y="2067022"/>
            <a:ext cx="720000" cy="720000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EC6C0243-BFD9-4000-91E0-4CFAB33ABFB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64" y="2067022"/>
            <a:ext cx="720000" cy="7200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2729456D-8ADA-4397-A631-BD00B442BBC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2" y="2067022"/>
            <a:ext cx="720000" cy="720000"/>
          </a:xfrm>
          <a:prstGeom prst="rect">
            <a:avLst/>
          </a:prstGeom>
        </p:spPr>
      </p:pic>
      <p:pic>
        <p:nvPicPr>
          <p:cNvPr id="111" name="Picture 110">
            <a:extLst>
              <a:ext uri="{FF2B5EF4-FFF2-40B4-BE49-F238E27FC236}">
                <a16:creationId xmlns:a16="http://schemas.microsoft.com/office/drawing/2014/main" id="{FB7B8B7F-1E48-4E21-A8C7-9E1BBD3BAD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058" y="1007032"/>
            <a:ext cx="720000" cy="72000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F493986E-054D-4B80-9FD6-9D678360688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58" y="1007032"/>
            <a:ext cx="720000" cy="72000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82BFFB16-E396-41F0-B28A-D821D43E083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08" y="1007032"/>
            <a:ext cx="720000" cy="720000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25AACE22-241A-4041-A741-0AB2FC644320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858" y="1007032"/>
            <a:ext cx="720000" cy="720000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382D205B-7185-49C7-8945-CA2E984FE7F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16" y="2067022"/>
            <a:ext cx="720000" cy="720000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09AF283D-B30F-4E32-92C6-0AE9301EBE8B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108" y="1007032"/>
            <a:ext cx="720000" cy="720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1845DD9C-29DD-41C1-B89A-EC9B7FCBE7A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543" y="3044142"/>
            <a:ext cx="720000" cy="720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8E88F6B6-45CC-4D79-ACD1-29B71103A545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928" y="4922015"/>
            <a:ext cx="720000" cy="720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6FE44D63-3F43-479D-8DDC-03C085AB6988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72" y="4996116"/>
            <a:ext cx="720000" cy="720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FB6FC0F-5D6B-49F6-BC6E-23D0EA27B48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080" y="4961814"/>
            <a:ext cx="720000" cy="720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27B469E6-A869-41B9-BA94-27C6DC9A3CE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24" y="4925254"/>
            <a:ext cx="720000" cy="720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589E9134-FD2D-4B23-A3C0-1FDDE0459871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712" y="4021262"/>
            <a:ext cx="720000" cy="720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58A367D3-E3E9-4A84-94F2-C1ADF326770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320" y="4996116"/>
            <a:ext cx="720000" cy="72000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EBE172EC-88F6-4FF2-9683-53CF5FAF98BF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07" y="4021262"/>
            <a:ext cx="720000" cy="7200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29503BF5-171A-41A6-B6CB-53C69DB1691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212" y="4021262"/>
            <a:ext cx="720000" cy="7200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0E98EEF-823A-4D1D-AF1C-FA7D810E899F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712" y="4021262"/>
            <a:ext cx="720000" cy="7200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A7EA41E6-6084-43EB-BF44-3C29943763A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212" y="4021262"/>
            <a:ext cx="720000" cy="720000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9B15FF19-BC43-49A7-90CD-86A055B6CBE9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712" y="4021262"/>
            <a:ext cx="720000" cy="720000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3E09EFBE-917B-438F-9C71-50D5A39F712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212" y="4021262"/>
            <a:ext cx="720000" cy="720000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589CE7D8-87A6-4318-9A9D-5EDB9789E5EA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212" y="4021262"/>
            <a:ext cx="720000" cy="720000"/>
          </a:xfrm>
          <a:prstGeom prst="rect">
            <a:avLst/>
          </a:prstGeom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D788D12B-68C0-43D4-A6A0-B1247D2C247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16" y="4965677"/>
            <a:ext cx="720000" cy="720000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ABD22899-54D8-47EF-89D4-B4256C46C663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864" y="4996116"/>
            <a:ext cx="720000" cy="720000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5869C7E8-31FF-4C2D-88BE-BE05E505AEE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212" y="4021262"/>
            <a:ext cx="720000" cy="72000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0014BB70-8E15-4961-9F0F-ED9E97B421B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2" y="4979923"/>
            <a:ext cx="720000" cy="720000"/>
          </a:xfrm>
          <a:prstGeom prst="rect">
            <a:avLst/>
          </a:prstGeom>
        </p:spPr>
      </p:pic>
      <p:pic>
        <p:nvPicPr>
          <p:cNvPr id="112" name="Picture 111">
            <a:extLst>
              <a:ext uri="{FF2B5EF4-FFF2-40B4-BE49-F238E27FC236}">
                <a16:creationId xmlns:a16="http://schemas.microsoft.com/office/drawing/2014/main" id="{5C08561B-01DA-4279-82B4-07452AD79AF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12" y="4021262"/>
            <a:ext cx="720000" cy="720000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CDE37D6E-3702-45B5-9906-2806DF617D0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12" y="4021262"/>
            <a:ext cx="720000" cy="72000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327E245F-F8E5-4DC6-8A92-8EB7A357BC5D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230" y="4922015"/>
            <a:ext cx="720000" cy="720000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9AD05B5D-974D-4E16-BC22-3C968FF73CCD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776" y="4988161"/>
            <a:ext cx="720000" cy="720000"/>
          </a:xfrm>
          <a:prstGeom prst="rect">
            <a:avLst/>
          </a:prstGeom>
        </p:spPr>
      </p:pic>
      <p:pic>
        <p:nvPicPr>
          <p:cNvPr id="120" name="Picture 119">
            <a:extLst>
              <a:ext uri="{FF2B5EF4-FFF2-40B4-BE49-F238E27FC236}">
                <a16:creationId xmlns:a16="http://schemas.microsoft.com/office/drawing/2014/main" id="{BAE6AC42-B8EF-433F-8E09-4442B8E28A8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168" y="4996116"/>
            <a:ext cx="720000" cy="720000"/>
          </a:xfrm>
          <a:prstGeom prst="rect">
            <a:avLst/>
          </a:prstGeom>
        </p:spPr>
      </p:pic>
      <p:sp>
        <p:nvSpPr>
          <p:cNvPr id="126" name="TextBox 125">
            <a:extLst>
              <a:ext uri="{FF2B5EF4-FFF2-40B4-BE49-F238E27FC236}">
                <a16:creationId xmlns:a16="http://schemas.microsoft.com/office/drawing/2014/main" id="{8FAD04FB-A03B-4AE4-84D6-6BE239998718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-3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7846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6EB686-CC90-4984-AB19-BE1C9542F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786" y="3950300"/>
            <a:ext cx="720000" cy="7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FE414E4-DA63-46E2-ACAE-9AF9A81A8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587" y="3000033"/>
            <a:ext cx="720000" cy="7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7C7442-FAFE-44CC-8601-65BAAE7C85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84" y="3950300"/>
            <a:ext cx="720000" cy="7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8424EB-4224-4B09-A6BC-91EAE0ACC7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786" y="3000033"/>
            <a:ext cx="720000" cy="7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E8B64F-C367-4031-A143-AC03AC9087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582" y="3950300"/>
            <a:ext cx="720000" cy="72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82D74B6-B976-4EBA-ADD6-7329C5539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02" y="5025138"/>
            <a:ext cx="720000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08C1056-6D83-4147-8C02-5D5415DB5E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60" y="5025138"/>
            <a:ext cx="720000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51DAF57-F9A8-4F2E-B594-13231425AB5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488" y="2095564"/>
            <a:ext cx="720000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C71A2E6-8FD2-4AF2-920E-A365FD0C5A1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582" y="3000033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2C78D-719B-47DC-AD7F-0353EA110D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396" y="2095564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543B3F1-88E7-412F-AC4C-853670DF487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2658" y="1120885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05B3022-0859-471E-8C50-919348772A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350" y="2095564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E6CC263-15FC-4A7B-ABEC-AAEBF87F3D8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666" y="1120885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C4F6769-9566-4903-BD32-0E7984C380D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334" y="1120885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5A38E58-C58D-472F-B1A8-792CC4B06D7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827" y="2095564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CAC51C8-20AB-4717-AB17-E74E0F4E6D1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670" y="1120885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648F4DD-353E-4C9C-88BC-0E6757853D9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38" y="1120885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B003BCD-AEE9-4F2A-B063-8260E817AD2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006" y="1120885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693531B-B03B-4627-8E64-1975B562619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674" y="1120885"/>
            <a:ext cx="720000" cy="720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FD57E58-1B4C-44C6-9CDE-6AB2B1F3995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1" y="3950300"/>
            <a:ext cx="720000" cy="720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AF79B6C1-8058-4E96-94A2-5E8D98A9528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1" y="3000033"/>
            <a:ext cx="720000" cy="720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5C927B5-6E7B-4043-B813-6E3BFD9165D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81" y="2095564"/>
            <a:ext cx="720000" cy="720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5708489-73C7-4CEE-B036-295D516DFF5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2" y="1120885"/>
            <a:ext cx="720000" cy="720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D27E673-4C9F-4BDB-BEAA-C93D0E6D62B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470" y="5025138"/>
            <a:ext cx="720000" cy="720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323DE9A0-F2A2-4473-8AB5-78A4426357A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528" y="5025138"/>
            <a:ext cx="720000" cy="720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093D67E-6BB7-4805-8AD1-3BB5C8E1A70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76" y="5025138"/>
            <a:ext cx="720000" cy="720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747C077C-4F9A-4461-B100-A511FF00D77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818" y="5025138"/>
            <a:ext cx="720000" cy="720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90192AF9-8CD2-4A64-B4EB-7F41210A810F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990" y="3000033"/>
            <a:ext cx="720000" cy="720000"/>
          </a:xfrm>
          <a:prstGeom prst="rect">
            <a:avLst/>
          </a:prstGeom>
        </p:spPr>
      </p:pic>
      <p:pic>
        <p:nvPicPr>
          <p:cNvPr id="115" name="Picture 114">
            <a:extLst>
              <a:ext uri="{FF2B5EF4-FFF2-40B4-BE49-F238E27FC236}">
                <a16:creationId xmlns:a16="http://schemas.microsoft.com/office/drawing/2014/main" id="{5E6728E0-246D-4547-B47D-1A843CC083C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296" y="5025138"/>
            <a:ext cx="720000" cy="72000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E34681F9-278C-4802-AD41-380DE4FCD769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6354" y="5025138"/>
            <a:ext cx="720000" cy="720000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43A31BC5-5A7E-4C69-91BD-D8FC878E03B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412" y="5025138"/>
            <a:ext cx="720000" cy="720000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23A84FA3-129A-4254-8984-8243907127BA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92" y="3950300"/>
            <a:ext cx="720000" cy="720000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3364128A-B3A7-49C7-9ACE-B7DC2F3E7EA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990" y="3950300"/>
            <a:ext cx="720000" cy="720000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46FADC74-F236-40D8-A493-DA75F8244749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189" y="3950300"/>
            <a:ext cx="720000" cy="720000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AC1A25C1-1930-4F78-B287-7C751CFB3E0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4792" y="3000033"/>
            <a:ext cx="720000" cy="720000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547006DB-7E51-40EC-B316-85A4EB78D58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189" y="3000033"/>
            <a:ext cx="720000" cy="720000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88395E6E-5BA7-41EB-8F99-3C27E3B8DA9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388" y="3950300"/>
            <a:ext cx="720000" cy="720000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90EC75A8-A111-440B-BD10-D35FCBD2D34A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587" y="3950300"/>
            <a:ext cx="720000" cy="720000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6E373AA2-7EBD-431E-9298-F6E12E73624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85" y="3950300"/>
            <a:ext cx="720000" cy="720000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F474B922-870C-49A0-8FF2-6B6562404A29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388" y="3000033"/>
            <a:ext cx="720000" cy="720000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431A434A-0F51-469B-96E9-0AE4968FE6C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383" y="3950300"/>
            <a:ext cx="720000" cy="7200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16FBE0C7-7864-4E18-8BD9-38CA760A4CF5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2009" y="2095564"/>
            <a:ext cx="720000" cy="720000"/>
          </a:xfrm>
          <a:prstGeom prst="rect">
            <a:avLst/>
          </a:prstGeom>
        </p:spPr>
      </p:pic>
      <p:pic>
        <p:nvPicPr>
          <p:cNvPr id="165" name="Picture 164">
            <a:extLst>
              <a:ext uri="{FF2B5EF4-FFF2-40B4-BE49-F238E27FC236}">
                <a16:creationId xmlns:a16="http://schemas.microsoft.com/office/drawing/2014/main" id="{D313EDCF-B909-4FD0-BBD2-36179607140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985" y="3000033"/>
            <a:ext cx="720000" cy="720000"/>
          </a:xfrm>
          <a:prstGeom prst="rect">
            <a:avLst/>
          </a:prstGeom>
        </p:spPr>
      </p:pic>
      <p:pic>
        <p:nvPicPr>
          <p:cNvPr id="167" name="Picture 166">
            <a:extLst>
              <a:ext uri="{FF2B5EF4-FFF2-40B4-BE49-F238E27FC236}">
                <a16:creationId xmlns:a16="http://schemas.microsoft.com/office/drawing/2014/main" id="{63F892FD-8DF1-447A-B784-0169E1E230E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84" y="3000033"/>
            <a:ext cx="720000" cy="720000"/>
          </a:xfrm>
          <a:prstGeom prst="rect">
            <a:avLst/>
          </a:prstGeom>
        </p:spPr>
      </p:pic>
      <p:pic>
        <p:nvPicPr>
          <p:cNvPr id="169" name="Picture 168">
            <a:extLst>
              <a:ext uri="{FF2B5EF4-FFF2-40B4-BE49-F238E27FC236}">
                <a16:creationId xmlns:a16="http://schemas.microsoft.com/office/drawing/2014/main" id="{6E5E4F4B-BFE7-4AED-B079-591FC3C3D55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586" y="5025138"/>
            <a:ext cx="720000" cy="720000"/>
          </a:xfrm>
          <a:prstGeom prst="rect">
            <a:avLst/>
          </a:prstGeom>
        </p:spPr>
      </p:pic>
      <p:pic>
        <p:nvPicPr>
          <p:cNvPr id="171" name="Picture 170">
            <a:extLst>
              <a:ext uri="{FF2B5EF4-FFF2-40B4-BE49-F238E27FC236}">
                <a16:creationId xmlns:a16="http://schemas.microsoft.com/office/drawing/2014/main" id="{22155656-9E05-46C1-BEE0-B3C8245CF632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383" y="3000033"/>
            <a:ext cx="720000" cy="720000"/>
          </a:xfrm>
          <a:prstGeom prst="rect">
            <a:avLst/>
          </a:prstGeom>
        </p:spPr>
      </p:pic>
      <p:pic>
        <p:nvPicPr>
          <p:cNvPr id="173" name="Picture 172">
            <a:extLst>
              <a:ext uri="{FF2B5EF4-FFF2-40B4-BE49-F238E27FC236}">
                <a16:creationId xmlns:a16="http://schemas.microsoft.com/office/drawing/2014/main" id="{8781E9B7-3EA0-47B4-AFD3-533A01956C7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965" y="2095564"/>
            <a:ext cx="720000" cy="720000"/>
          </a:xfrm>
          <a:prstGeom prst="rect">
            <a:avLst/>
          </a:prstGeom>
        </p:spPr>
      </p:pic>
      <p:pic>
        <p:nvPicPr>
          <p:cNvPr id="175" name="Picture 174">
            <a:extLst>
              <a:ext uri="{FF2B5EF4-FFF2-40B4-BE49-F238E27FC236}">
                <a16:creationId xmlns:a16="http://schemas.microsoft.com/office/drawing/2014/main" id="{AB3602DD-34BF-492E-B62F-64A7FBAEC780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442" y="2095564"/>
            <a:ext cx="720000" cy="720000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1ABB3B5D-DD78-46B4-8D7E-CD8266C5196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44" y="5025138"/>
            <a:ext cx="720000" cy="720000"/>
          </a:xfrm>
          <a:prstGeom prst="rect">
            <a:avLst/>
          </a:prstGeom>
        </p:spPr>
      </p:pic>
      <p:pic>
        <p:nvPicPr>
          <p:cNvPr id="179" name="Picture 178">
            <a:extLst>
              <a:ext uri="{FF2B5EF4-FFF2-40B4-BE49-F238E27FC236}">
                <a16:creationId xmlns:a16="http://schemas.microsoft.com/office/drawing/2014/main" id="{7C847585-4359-4E4A-A42F-B178274F261B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919" y="2095564"/>
            <a:ext cx="720000" cy="720000"/>
          </a:xfrm>
          <a:prstGeom prst="rect">
            <a:avLst/>
          </a:prstGeom>
        </p:spPr>
      </p:pic>
      <p:pic>
        <p:nvPicPr>
          <p:cNvPr id="181" name="Picture 180">
            <a:extLst>
              <a:ext uri="{FF2B5EF4-FFF2-40B4-BE49-F238E27FC236}">
                <a16:creationId xmlns:a16="http://schemas.microsoft.com/office/drawing/2014/main" id="{D1DFAC8D-1F1F-4A94-A8AE-E3400E5F0F0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330" y="1120885"/>
            <a:ext cx="720000" cy="720000"/>
          </a:xfrm>
          <a:prstGeom prst="rect">
            <a:avLst/>
          </a:prstGeom>
        </p:spPr>
      </p:pic>
      <p:pic>
        <p:nvPicPr>
          <p:cNvPr id="183" name="Picture 182">
            <a:extLst>
              <a:ext uri="{FF2B5EF4-FFF2-40B4-BE49-F238E27FC236}">
                <a16:creationId xmlns:a16="http://schemas.microsoft.com/office/drawing/2014/main" id="{3BE71084-56B8-4565-AD5B-CEB1B9AE455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873" y="2095564"/>
            <a:ext cx="720000" cy="720000"/>
          </a:xfrm>
          <a:prstGeom prst="rect">
            <a:avLst/>
          </a:prstGeom>
        </p:spPr>
      </p:pic>
      <p:pic>
        <p:nvPicPr>
          <p:cNvPr id="185" name="Picture 184">
            <a:extLst>
              <a:ext uri="{FF2B5EF4-FFF2-40B4-BE49-F238E27FC236}">
                <a16:creationId xmlns:a16="http://schemas.microsoft.com/office/drawing/2014/main" id="{B9FB8CF2-680D-44BD-8D61-CD81D25D409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998" y="1120885"/>
            <a:ext cx="720000" cy="720000"/>
          </a:xfrm>
          <a:prstGeom prst="rect">
            <a:avLst/>
          </a:prstGeom>
        </p:spPr>
      </p:pic>
      <p:pic>
        <p:nvPicPr>
          <p:cNvPr id="187" name="Picture 186">
            <a:extLst>
              <a:ext uri="{FF2B5EF4-FFF2-40B4-BE49-F238E27FC236}">
                <a16:creationId xmlns:a16="http://schemas.microsoft.com/office/drawing/2014/main" id="{B1BD3D90-2D46-445C-B0D8-51F6960EF67E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002" y="1120885"/>
            <a:ext cx="720000" cy="720000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3254B176-EC29-4C6A-9354-04A122D49A36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04" y="2095564"/>
            <a:ext cx="720000" cy="720000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0991BD7B-1933-4B40-8E73-FCBB17CDC588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-4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5851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1CF8EF-C41F-45CA-A72B-F96C19B33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78" y="2165527"/>
            <a:ext cx="756000" cy="75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B9BD5B9-780F-41A6-8032-B98382E024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192" y="2145872"/>
            <a:ext cx="756000" cy="75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B8F37CA-96B1-43B8-9B1A-BCCED98B9E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206" y="2145872"/>
            <a:ext cx="756000" cy="756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B231D9-C25C-467E-A673-AA43AC3F1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220" y="2145872"/>
            <a:ext cx="756000" cy="75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AAF009-ED8C-4312-B0EF-2018E8BBCB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34" y="2145872"/>
            <a:ext cx="756000" cy="756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0A164B-601A-4116-9036-A2D88E5D7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514" y="2145872"/>
            <a:ext cx="756000" cy="75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12035E-538C-4247-8B2E-CE3705C430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262" y="2145872"/>
            <a:ext cx="756000" cy="75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9F36AB-0F46-4D10-94E0-4F31DA2EB7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276" y="2145872"/>
            <a:ext cx="756000" cy="75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89C8A0-0B6E-4519-B7E5-5A2E969EDC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290" y="2145872"/>
            <a:ext cx="756000" cy="756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A7E0EF-7E14-413E-BD43-C313297DDA9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304" y="2145872"/>
            <a:ext cx="756000" cy="75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91B232-B672-46CC-8F06-A2A0C3C16C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314" y="2145872"/>
            <a:ext cx="756000" cy="756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B6AEDC-DAAF-4011-BB72-806142B5E8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056" y="5050784"/>
            <a:ext cx="756000" cy="75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4A34879-D360-48EA-8188-22AD5621AB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041" y="5018887"/>
            <a:ext cx="720000" cy="72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C1CD3D-C017-4306-9BDC-1D3CEDE8E1B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866" y="3114345"/>
            <a:ext cx="720000" cy="72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953E1DC-DF60-4080-9529-DC0FF060A5E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203" y="3114345"/>
            <a:ext cx="720000" cy="7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825433-2BC7-4C20-8728-B7F6498B935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537" y="3114345"/>
            <a:ext cx="720000" cy="72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6B0DF08-C129-4C01-9FC8-F97F8145134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871" y="3114345"/>
            <a:ext cx="720000" cy="72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16909FA-18EE-4C24-B70F-AE5EF58ADA8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205" y="3114345"/>
            <a:ext cx="720000" cy="720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F66F14B-33D2-4B89-B39E-28F79B1E855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539" y="3114345"/>
            <a:ext cx="720000" cy="72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7D66A8E-6DF0-4830-9812-FF272BD17CC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73" y="3114345"/>
            <a:ext cx="720000" cy="720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7575832-DE18-413E-9429-1C54AE2589A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207" y="3114345"/>
            <a:ext cx="720000" cy="720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59F0785-189B-4CE3-9A6E-6E2F703BCF5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541" y="3114345"/>
            <a:ext cx="720000" cy="720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4CD1AFA-C74A-4596-81BD-C785F7B10A7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75" y="3114345"/>
            <a:ext cx="720000" cy="72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82B5856-951D-4C22-8D57-9957B95D492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09" y="3114345"/>
            <a:ext cx="720000" cy="7200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2DA879E-6622-4F0A-8933-2CA9E986401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8" y="4137966"/>
            <a:ext cx="720000" cy="72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D9D382B-0A56-428B-894A-62E578EB414B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023" y="5029270"/>
            <a:ext cx="720000" cy="72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FF5C9E1-9326-4964-8CDC-29C358FC096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774" y="4027163"/>
            <a:ext cx="720000" cy="7200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2D72404-D65B-4C39-8C67-61B9D58E668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618" y="4086414"/>
            <a:ext cx="720000" cy="72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5DAA47E-4EAC-4509-92C9-17FF17DAD78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58" y="4047251"/>
            <a:ext cx="720000" cy="720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EB904FB-5709-47B1-988D-F6E04A23988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298" y="4047251"/>
            <a:ext cx="720000" cy="72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1C5739F-3424-4189-B364-1EF573803FD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138" y="4137966"/>
            <a:ext cx="720000" cy="720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DD4A0D7-0CF8-407C-86FD-BBB4FC07174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78" y="4127714"/>
            <a:ext cx="720000" cy="72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BA3A30-1384-4B3A-8571-055CCD9AD16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18" y="4127714"/>
            <a:ext cx="720000" cy="72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D3ACBE1-6E98-413F-926A-11BB0894C988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58" y="4127714"/>
            <a:ext cx="720000" cy="720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1E73796-2DA3-4BAD-82E5-3D71F8A0FC1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498" y="4166392"/>
            <a:ext cx="720000" cy="72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1AE585B-3E12-4C3E-BBC8-D874F1C56B73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338" y="4137966"/>
            <a:ext cx="720000" cy="720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D9788B8-4441-408B-88FA-03C3A4047FA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086" y="4973852"/>
            <a:ext cx="720000" cy="720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FB36DFC-0124-40DA-B781-E6D0A18EB0D9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101" y="4958372"/>
            <a:ext cx="720000" cy="720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13E1C0E-C58C-4506-B4AC-ED46026C7DC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116" y="4973852"/>
            <a:ext cx="720000" cy="720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07CDCBD-2509-4425-AF01-AB44F6EDC9D4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131" y="5050784"/>
            <a:ext cx="720000" cy="72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80B1822-29F4-40BE-935E-AF3BFEF84B2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146" y="5050784"/>
            <a:ext cx="720000" cy="720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44D2F4F-46F9-4685-BEE3-1EE861C65D89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162" y="5050784"/>
            <a:ext cx="720000" cy="720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AE32CB3-B4AD-4402-A989-07899C92128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8" y="5050784"/>
            <a:ext cx="720000" cy="720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DA9AC3E-8703-451B-BF97-0531E54D47A1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071" y="5050784"/>
            <a:ext cx="720000" cy="7200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658768C-11DA-49A8-AC10-D47B006DF289}"/>
              </a:ext>
            </a:extLst>
          </p:cNvPr>
          <p:cNvSpPr txBox="1"/>
          <p:nvPr/>
        </p:nvSpPr>
        <p:spPr>
          <a:xfrm>
            <a:off x="2504579" y="260303"/>
            <a:ext cx="7182841" cy="415490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algn="ctr" rtl="1"/>
            <a:r>
              <a:rPr lang="fa-IR" sz="2400" b="1" dirty="0">
                <a:latin typeface="IRANSans" panose="02040503050201020203" pitchFamily="18" charset="-78"/>
                <a:ea typeface="Lato" pitchFamily="34" charset="0"/>
                <a:cs typeface="IRANSans" panose="02040503050201020203" pitchFamily="18" charset="-78"/>
              </a:rPr>
              <a:t>دانلود رایگان آیکون‌های رنگی برای پاورپوینت -5</a:t>
            </a:r>
            <a:endParaRPr lang="id-ID" sz="2400" b="1" dirty="0">
              <a:latin typeface="IRANSans" panose="02040503050201020203" pitchFamily="18" charset="-78"/>
              <a:ea typeface="Lato" pitchFamily="34" charset="0"/>
              <a:cs typeface="IRANSans" panose="02040503050201020203" pitchFamily="18" charset="-78"/>
            </a:endParaRP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98429E9E-921F-4406-BC48-E7F398A8C2D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480" y="1198120"/>
            <a:ext cx="756000" cy="756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BCD96E14-98B4-4141-AFF1-6DCF7B4F008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643" y="1243788"/>
            <a:ext cx="756000" cy="756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E72342C-58DA-4CFA-9F0A-51CA5F3D454D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5337" y="1243788"/>
            <a:ext cx="756000" cy="756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9D8B45B-F6BB-4482-9836-E384FC5C42F6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071" y="1243788"/>
            <a:ext cx="756000" cy="756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C0460ED6-6E4C-4295-8525-5CE261713CF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805" y="1243788"/>
            <a:ext cx="756000" cy="756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6BB53E8-2B87-4D60-AF1F-3107C11C58A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374" y="1243788"/>
            <a:ext cx="756000" cy="75600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87291CD-AEAC-4CE2-BFB5-4A3C3F18057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273" y="1243788"/>
            <a:ext cx="756000" cy="7560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9F669ECF-11D3-41B0-B5D8-902F49DC3D8D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007" y="1243788"/>
            <a:ext cx="756000" cy="75600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52307368-B6A4-44D9-B589-C7C91F7037A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741" y="1243788"/>
            <a:ext cx="756000" cy="756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B395040-560A-4648-B219-10761A73C303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75" y="1243788"/>
            <a:ext cx="756000" cy="756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8B058783-077F-40C0-A468-9E2205D1D30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09" y="1196621"/>
            <a:ext cx="756000" cy="756000"/>
          </a:xfrm>
          <a:prstGeom prst="rect">
            <a:avLst/>
          </a:prstGeom>
        </p:spPr>
      </p:pic>
      <p:sp>
        <p:nvSpPr>
          <p:cNvPr id="60" name="TextBox 476">
            <a:extLst>
              <a:ext uri="{FF2B5EF4-FFF2-40B4-BE49-F238E27FC236}">
                <a16:creationId xmlns:a16="http://schemas.microsoft.com/office/drawing/2014/main" id="{79BAD596-C162-4A55-9B4D-7E6756B4A6CC}"/>
              </a:ext>
            </a:extLst>
          </p:cNvPr>
          <p:cNvSpPr txBox="1"/>
          <p:nvPr/>
        </p:nvSpPr>
        <p:spPr>
          <a:xfrm>
            <a:off x="4256214" y="6094060"/>
            <a:ext cx="3679569" cy="538601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>
            <a:defPPr>
              <a:defRPr lang="fa-I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www.</a:t>
            </a:r>
            <a:r>
              <a:rPr lang="en-US" sz="3200" b="1" dirty="0">
                <a:solidFill>
                  <a:srgbClr val="FF0000"/>
                </a:solidFill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learnparsi</a:t>
            </a:r>
            <a:r>
              <a:rPr lang="en-US" sz="3200" b="1" dirty="0">
                <a:latin typeface="Adobe Devanagari" panose="02040503050201020203" pitchFamily="18" charset="0"/>
                <a:ea typeface="Lato" pitchFamily="34" charset="0"/>
                <a:cs typeface="Adobe Devanagari" panose="02040503050201020203" pitchFamily="18" charset="0"/>
              </a:rPr>
              <a:t>.com</a:t>
            </a:r>
            <a:endParaRPr lang="id-ID" sz="3200" b="1" dirty="0">
              <a:latin typeface="Adobe Devanagari" panose="02040503050201020203" pitchFamily="18" charset="0"/>
              <a:ea typeface="Lato" pitchFamily="34" charset="0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50</Words>
  <Application>Microsoft Office PowerPoint</Application>
  <PresentationFormat>Widescreen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Adobe Devanagari</vt:lpstr>
      <vt:lpstr>Arial</vt:lpstr>
      <vt:lpstr>Calibri</vt:lpstr>
      <vt:lpstr>Calibri Light</vt:lpstr>
      <vt:lpstr>IRANSans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Mojtaba Ghasemzade</dc:creator>
  <cp:lastModifiedBy>ahmad</cp:lastModifiedBy>
  <cp:revision>22</cp:revision>
  <dcterms:created xsi:type="dcterms:W3CDTF">2021-06-10T09:28:02Z</dcterms:created>
  <dcterms:modified xsi:type="dcterms:W3CDTF">2023-02-07T05:56:16Z</dcterms:modified>
</cp:coreProperties>
</file>